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71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37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163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153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45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188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165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78.xml"/>
  <Override ContentType="application/vnd.openxmlformats-officedocument.presentationml.slideLayout+xml" PartName="/ppt/slideLayouts/slideLayout1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47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8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15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59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150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85.xml"/>
  <Override ContentType="application/vnd.openxmlformats-officedocument.presentationml.slideLayout+xml" PartName="/ppt/slideLayouts/slideLayout133.xml"/>
  <Override ContentType="application/vnd.openxmlformats-officedocument.presentationml.slideLayout+xml" PartName="/ppt/slideLayouts/slideLayout176.xml"/>
  <Override ContentType="application/vnd.openxmlformats-officedocument.presentationml.slideLayout+xml" PartName="/ppt/slideLayouts/slideLayout183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66.xml"/>
  <Override ContentType="application/vnd.openxmlformats-officedocument.presentationml.slideLayout+xml" PartName="/ppt/slideLayouts/slideLayout140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149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57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74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144.xml"/>
  <Override ContentType="application/vnd.openxmlformats-officedocument.presentationml.slideLayout+xml" PartName="/ppt/slideLayouts/slideLayout131.xml"/>
  <Override ContentType="application/vnd.openxmlformats-officedocument.presentationml.slideLayout+xml" PartName="/ppt/slideLayouts/slideLayout187.xml"/>
  <Override ContentType="application/vnd.openxmlformats-officedocument.presentationml.slideLayout+xml" PartName="/ppt/slideLayouts/slideLayout161.xml"/>
  <Override ContentType="application/vnd.openxmlformats-officedocument.presentationml.slideLayout+xml" PartName="/ppt/slideLayouts/slideLayout172.xml"/>
  <Override ContentType="application/vnd.openxmlformats-officedocument.presentationml.slideLayout+xml" PartName="/ppt/slideLayouts/slideLayout191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155.xml"/>
  <Override ContentType="application/vnd.openxmlformats-officedocument.presentationml.slideLayout+xml" PartName="/ppt/slideLayouts/slideLayout142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6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138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189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146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54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17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80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16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179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36.xml"/>
  <Override ContentType="application/vnd.openxmlformats-officedocument.presentationml.slideLayout+xml" PartName="/ppt/slideLayouts/slideLayout152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82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14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177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34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16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184.xml"/>
  <Override ContentType="application/vnd.openxmlformats-officedocument.presentationml.slideLayout+xml" PartName="/ppt/slideLayouts/slideLayout14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67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15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32.xml"/>
  <Override ContentType="application/vnd.openxmlformats-officedocument.presentationml.slideLayout+xml" PartName="/ppt/slideLayouts/slideLayout175.xml"/>
  <Override ContentType="application/vnd.openxmlformats-officedocument.presentationml.slideLayout+xml" PartName="/ppt/slideLayouts/slideLayout190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43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39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169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6.xml"/>
  <Override ContentType="application/vnd.openxmlformats-officedocument.presentationml.slideLayout+xml" PartName="/ppt/slideLayouts/slideLayout186.xml"/>
  <Override ContentType="application/vnd.openxmlformats-officedocument.presentationml.slideLayout+xml" PartName="/ppt/slideLayouts/slideLayout173.xml"/>
  <Override ContentType="application/vnd.openxmlformats-officedocument.presentationml.slideLayout+xml" PartName="/ppt/slideLayouts/slideLayout160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839" r:id="rId5"/>
    <p:sldMasterId id="2147483840" r:id="rId6"/>
    <p:sldMasterId id="2147483841" r:id="rId7"/>
    <p:sldMasterId id="2147483842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</p:sldIdLst>
  <p:sldSz cy="5143500" cx="9144000"/>
  <p:notesSz cx="6858000" cy="9144000"/>
  <p:embeddedFontLst>
    <p:embeddedFont>
      <p:font typeface="Roboto Slab Light"/>
      <p:regular r:id="rId29"/>
      <p:bold r:id="rId30"/>
    </p:embeddedFont>
    <p:embeddedFont>
      <p:font typeface="Neucha"/>
      <p:regular r:id="rId31"/>
    </p:embeddedFont>
    <p:embeddedFont>
      <p:font typeface="Patrick Hand"/>
      <p:regular r:id="rId32"/>
    </p:embeddedFont>
    <p:embeddedFont>
      <p:font typeface="Roboto Medium"/>
      <p:regular r:id="rId33"/>
      <p:bold r:id="rId34"/>
      <p:italic r:id="rId35"/>
      <p:boldItalic r:id="rId36"/>
    </p:embeddedFont>
    <p:embeddedFont>
      <p:font typeface="Fira Sans Extra Condensed Medium"/>
      <p:regular r:id="rId37"/>
      <p:bold r:id="rId38"/>
      <p:italic r:id="rId39"/>
      <p:boldItalic r:id="rId40"/>
    </p:embeddedFont>
    <p:embeddedFont>
      <p:font typeface="Roboto Condensed"/>
      <p:regular r:id="rId41"/>
      <p:bold r:id="rId42"/>
      <p:italic r:id="rId43"/>
      <p:boldItalic r:id="rId44"/>
    </p:embeddedFont>
    <p:embeddedFont>
      <p:font typeface="Roboto Mono"/>
      <p:regular r:id="rId45"/>
      <p:bold r:id="rId46"/>
      <p:italic r:id="rId47"/>
      <p:boldItalic r:id="rId48"/>
    </p:embeddedFont>
    <p:embeddedFont>
      <p:font typeface="ADLaM Display"/>
      <p:regular r:id="rId49"/>
    </p:embeddedFont>
    <p:embeddedFont>
      <p:font typeface="Roboto"/>
      <p:regular r:id="rId50"/>
      <p:bold r:id="rId51"/>
      <p:italic r:id="rId52"/>
      <p:boldItalic r:id="rId53"/>
    </p:embeddedFont>
    <p:embeddedFont>
      <p:font typeface="Bahiana"/>
      <p:regular r:id="rId54"/>
    </p:embeddedFont>
    <p:embeddedFont>
      <p:font typeface="Barlow Semi Condensed"/>
      <p:regular r:id="rId55"/>
      <p:bold r:id="rId56"/>
      <p:italic r:id="rId57"/>
      <p:boldItalic r:id="rId58"/>
    </p:embeddedFont>
    <p:embeddedFont>
      <p:font typeface="Barlow Semi Condensed SemiBold"/>
      <p:regular r:id="rId59"/>
      <p:bold r:id="rId60"/>
      <p:italic r:id="rId61"/>
      <p:boldItalic r:id="rId6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CF41C66-FC61-4D72-971D-645C9CBC0490}">
  <a:tblStyle styleId="{FCF41C66-FC61-4D72-971D-645C9CBC049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ExtraCondensedMedium-boldItalic.fntdata"/><Relationship Id="rId42" Type="http://schemas.openxmlformats.org/officeDocument/2006/relationships/font" Target="fonts/RobotoCondensed-bold.fntdata"/><Relationship Id="rId41" Type="http://schemas.openxmlformats.org/officeDocument/2006/relationships/font" Target="fonts/RobotoCondensed-regular.fntdata"/><Relationship Id="rId44" Type="http://schemas.openxmlformats.org/officeDocument/2006/relationships/font" Target="fonts/RobotoCondensed-boldItalic.fntdata"/><Relationship Id="rId43" Type="http://schemas.openxmlformats.org/officeDocument/2006/relationships/font" Target="fonts/RobotoCondensed-italic.fntdata"/><Relationship Id="rId46" Type="http://schemas.openxmlformats.org/officeDocument/2006/relationships/font" Target="fonts/RobotoMono-bold.fntdata"/><Relationship Id="rId45" Type="http://schemas.openxmlformats.org/officeDocument/2006/relationships/font" Target="fonts/RobotoMono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48" Type="http://schemas.openxmlformats.org/officeDocument/2006/relationships/font" Target="fonts/RobotoMono-boldItalic.fntdata"/><Relationship Id="rId47" Type="http://schemas.openxmlformats.org/officeDocument/2006/relationships/font" Target="fonts/RobotoMono-italic.fntdata"/><Relationship Id="rId49" Type="http://schemas.openxmlformats.org/officeDocument/2006/relationships/font" Target="fonts/ADLaMDisplay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1" Type="http://schemas.openxmlformats.org/officeDocument/2006/relationships/font" Target="fonts/Neucha-regular.fntdata"/><Relationship Id="rId30" Type="http://schemas.openxmlformats.org/officeDocument/2006/relationships/font" Target="fonts/RobotoSlabLight-bold.fntdata"/><Relationship Id="rId33" Type="http://schemas.openxmlformats.org/officeDocument/2006/relationships/font" Target="fonts/RobotoMedium-regular.fntdata"/><Relationship Id="rId32" Type="http://schemas.openxmlformats.org/officeDocument/2006/relationships/font" Target="fonts/PatrickHand-regular.fntdata"/><Relationship Id="rId35" Type="http://schemas.openxmlformats.org/officeDocument/2006/relationships/font" Target="fonts/RobotoMedium-italic.fntdata"/><Relationship Id="rId34" Type="http://schemas.openxmlformats.org/officeDocument/2006/relationships/font" Target="fonts/RobotoMedium-bold.fntdata"/><Relationship Id="rId37" Type="http://schemas.openxmlformats.org/officeDocument/2006/relationships/font" Target="fonts/FiraSansExtraCondensedMedium-regular.fntdata"/><Relationship Id="rId36" Type="http://schemas.openxmlformats.org/officeDocument/2006/relationships/font" Target="fonts/RobotoMedium-boldItalic.fntdata"/><Relationship Id="rId39" Type="http://schemas.openxmlformats.org/officeDocument/2006/relationships/font" Target="fonts/FiraSansExtraCondensedMedium-italic.fntdata"/><Relationship Id="rId38" Type="http://schemas.openxmlformats.org/officeDocument/2006/relationships/font" Target="fonts/FiraSansExtraCondensedMedium-bold.fntdata"/><Relationship Id="rId62" Type="http://schemas.openxmlformats.org/officeDocument/2006/relationships/font" Target="fonts/BarlowSemiCondensedSemiBold-boldItalic.fntdata"/><Relationship Id="rId61" Type="http://schemas.openxmlformats.org/officeDocument/2006/relationships/font" Target="fonts/BarlowSemiCondensedSemiBold-italic.fntdata"/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60" Type="http://schemas.openxmlformats.org/officeDocument/2006/relationships/font" Target="fonts/BarlowSemiCondensedSemiBold-bold.fntdata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9" Type="http://schemas.openxmlformats.org/officeDocument/2006/relationships/font" Target="fonts/RobotoSlabLight-regular.fntdata"/><Relationship Id="rId51" Type="http://schemas.openxmlformats.org/officeDocument/2006/relationships/font" Target="fonts/Roboto-bold.fntdata"/><Relationship Id="rId50" Type="http://schemas.openxmlformats.org/officeDocument/2006/relationships/font" Target="fonts/Roboto-regular.fntdata"/><Relationship Id="rId53" Type="http://schemas.openxmlformats.org/officeDocument/2006/relationships/font" Target="fonts/Roboto-boldItalic.fntdata"/><Relationship Id="rId52" Type="http://schemas.openxmlformats.org/officeDocument/2006/relationships/font" Target="fonts/Roboto-italic.fntdata"/><Relationship Id="rId11" Type="http://schemas.openxmlformats.org/officeDocument/2006/relationships/slide" Target="slides/slide2.xml"/><Relationship Id="rId55" Type="http://schemas.openxmlformats.org/officeDocument/2006/relationships/font" Target="fonts/BarlowSemiCondensed-regular.fntdata"/><Relationship Id="rId10" Type="http://schemas.openxmlformats.org/officeDocument/2006/relationships/slide" Target="slides/slide1.xml"/><Relationship Id="rId54" Type="http://schemas.openxmlformats.org/officeDocument/2006/relationships/font" Target="fonts/Bahiana-regular.fntdata"/><Relationship Id="rId13" Type="http://schemas.openxmlformats.org/officeDocument/2006/relationships/slide" Target="slides/slide4.xml"/><Relationship Id="rId57" Type="http://schemas.openxmlformats.org/officeDocument/2006/relationships/font" Target="fonts/BarlowSemiCondensed-italic.fntdata"/><Relationship Id="rId12" Type="http://schemas.openxmlformats.org/officeDocument/2006/relationships/slide" Target="slides/slide3.xml"/><Relationship Id="rId56" Type="http://schemas.openxmlformats.org/officeDocument/2006/relationships/font" Target="fonts/BarlowSemiCondensed-bold.fntdata"/><Relationship Id="rId15" Type="http://schemas.openxmlformats.org/officeDocument/2006/relationships/slide" Target="slides/slide6.xml"/><Relationship Id="rId59" Type="http://schemas.openxmlformats.org/officeDocument/2006/relationships/font" Target="fonts/BarlowSemiCondensedSemiBold-regular.fntdata"/><Relationship Id="rId14" Type="http://schemas.openxmlformats.org/officeDocument/2006/relationships/slide" Target="slides/slide5.xml"/><Relationship Id="rId58" Type="http://schemas.openxmlformats.org/officeDocument/2006/relationships/font" Target="fonts/BarlowSemiCondensed-boldItalic.fntdata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5" name="Shape 4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6" name="Google Shape;4236;g359bc85a70e_0_18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7" name="Google Shape;4237;g359bc85a70e_0_1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0" name="Shape 4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1" name="Google Shape;4571;g359bc85a70e_4_105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2" name="Google Shape;4572;g359bc85a70e_4_10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8" name="Shape 4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9" name="Google Shape;4579;g359bc85a70e_4_1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80" name="Google Shape;4580;g359bc85a70e_4_1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6" name="Shape 4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7" name="Google Shape;4667;g359bc85a70e_4_296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68" name="Google Shape;4668;g359bc85a70e_4_2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3" name="Shape 4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4" name="Google Shape;4674;g359bc85a70e_4_29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5" name="Google Shape;4675;g359bc85a70e_4_29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0" name="Shape 4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1" name="Google Shape;4681;g359bc85a70e_1_1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2" name="Google Shape;4682;g359bc85a70e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7" name="Shape 4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8" name="Google Shape;4688;g359bc85a70e_1_1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9" name="Google Shape;4689;g359bc85a70e_1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8" name="Shape 4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9" name="Google Shape;4699;g359bc85a70e_4_29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0" name="Google Shape;4700;g359bc85a70e_4_29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6" name="Shape 4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7" name="Google Shape;4757;g359bc85a70e_4_105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58" name="Google Shape;4758;g359bc85a70e_4_10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7" name="Shape 4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8" name="Google Shape;4768;g359bc85a70e_3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9" name="Google Shape;4769;g359bc85a70e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6" name="Shape 4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7" name="Google Shape;4787;g359bc85a70e_4_8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88" name="Google Shape;4788;g359bc85a70e_4_8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5" name="Shape 4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6" name="Google Shape;4276;g359bc85a70e_0_18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7" name="Google Shape;4277;g359bc85a70e_0_18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1" name="Shape 4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2" name="Google Shape;4282;g359bc85a70e_0_187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3" name="Google Shape;4283;g359bc85a70e_0_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7" name="Shape 4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8" name="Google Shape;4428;g359bc85a70e_0_20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9" name="Google Shape;4429;g359bc85a70e_0_20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3" name="Shape 4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4" name="Google Shape;4434;g359bc85a70e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5" name="Google Shape;4435;g359bc85a70e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2" name="Shape 4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3" name="Google Shape;4443;g359bc85a70e_0_20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44" name="Google Shape;4444;g359bc85a70e_0_20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8" name="Shape 4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9" name="Google Shape;4449;g359bc85a70e_0_20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50" name="Google Shape;4450;g359bc85a70e_0_2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4" name="Shape 4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5" name="Google Shape;4455;g359bc85a70e_0_20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56" name="Google Shape;4456;g359bc85a70e_0_20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2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3" name="Google Shape;4563;g359bc85a70e_4_1048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64" name="Google Shape;4564;g359bc85a70e_4_104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1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s://slack-redir.net/link?url=https%3A%2F%2Fwww.freepik.com%2F" TargetMode="Externa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2">
    <p:bg>
      <p:bgPr>
        <a:solidFill>
          <a:schemeClr val="dk2"/>
        </a:solidFill>
      </p:bgPr>
    </p:bg>
    <p:spTree>
      <p:nvGrpSpPr>
        <p:cNvPr id="2110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p103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12" name="Google Shape;2112;p103"/>
          <p:cNvSpPr txBox="1"/>
          <p:nvPr>
            <p:ph idx="1" type="subTitle"/>
          </p:nvPr>
        </p:nvSpPr>
        <p:spPr>
          <a:xfrm>
            <a:off x="5899505" y="1822975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113" name="Google Shape;2113;p103"/>
          <p:cNvSpPr txBox="1"/>
          <p:nvPr>
            <p:ph idx="2" type="subTitle"/>
          </p:nvPr>
        </p:nvSpPr>
        <p:spPr>
          <a:xfrm>
            <a:off x="5899490" y="2068891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4" name="Google Shape;2114;p103"/>
          <p:cNvSpPr txBox="1"/>
          <p:nvPr>
            <p:ph idx="3" type="subTitle"/>
          </p:nvPr>
        </p:nvSpPr>
        <p:spPr>
          <a:xfrm>
            <a:off x="5899500" y="3428375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115" name="Google Shape;2115;p103"/>
          <p:cNvSpPr txBox="1"/>
          <p:nvPr>
            <p:ph idx="4" type="subTitle"/>
          </p:nvPr>
        </p:nvSpPr>
        <p:spPr>
          <a:xfrm>
            <a:off x="5899500" y="3671400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6" name="Google Shape;2116;p103"/>
          <p:cNvSpPr txBox="1"/>
          <p:nvPr>
            <p:ph idx="5" type="subTitle"/>
          </p:nvPr>
        </p:nvSpPr>
        <p:spPr>
          <a:xfrm>
            <a:off x="1910400" y="3428375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117" name="Google Shape;2117;p103"/>
          <p:cNvSpPr txBox="1"/>
          <p:nvPr>
            <p:ph idx="6" type="subTitle"/>
          </p:nvPr>
        </p:nvSpPr>
        <p:spPr>
          <a:xfrm>
            <a:off x="734550" y="3674295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118" name="Google Shape;2118;p103"/>
          <p:cNvGrpSpPr/>
          <p:nvPr/>
        </p:nvGrpSpPr>
        <p:grpSpPr>
          <a:xfrm flipH="1" rot="-8585606">
            <a:off x="6706862" y="-1689605"/>
            <a:ext cx="4313840" cy="3465306"/>
            <a:chOff x="1645525" y="677625"/>
            <a:chExt cx="4313925" cy="3465375"/>
          </a:xfrm>
        </p:grpSpPr>
        <p:sp>
          <p:nvSpPr>
            <p:cNvPr id="2119" name="Google Shape;2119;p10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10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10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10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10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10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10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10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27" name="Google Shape;2127;p103"/>
          <p:cNvGrpSpPr/>
          <p:nvPr/>
        </p:nvGrpSpPr>
        <p:grpSpPr>
          <a:xfrm flipH="1" rot="4803663">
            <a:off x="-2754027" y="-462614"/>
            <a:ext cx="4313959" cy="3465402"/>
            <a:chOff x="1645525" y="677625"/>
            <a:chExt cx="4313925" cy="3465375"/>
          </a:xfrm>
        </p:grpSpPr>
        <p:sp>
          <p:nvSpPr>
            <p:cNvPr id="2128" name="Google Shape;2128;p10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10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10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10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10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10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10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10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36" name="Google Shape;2136;p103"/>
          <p:cNvSpPr txBox="1"/>
          <p:nvPr>
            <p:ph idx="7" type="subTitle"/>
          </p:nvPr>
        </p:nvSpPr>
        <p:spPr>
          <a:xfrm>
            <a:off x="1910400" y="1822963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137" name="Google Shape;2137;p103"/>
          <p:cNvSpPr txBox="1"/>
          <p:nvPr>
            <p:ph idx="8" type="subTitle"/>
          </p:nvPr>
        </p:nvSpPr>
        <p:spPr>
          <a:xfrm>
            <a:off x="734550" y="2068883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8" name="Google Shape;2138;p103"/>
          <p:cNvSpPr txBox="1"/>
          <p:nvPr>
            <p:ph idx="9" type="title"/>
          </p:nvPr>
        </p:nvSpPr>
        <p:spPr>
          <a:xfrm>
            <a:off x="2085750" y="2834827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139" name="Google Shape;2139;p103"/>
          <p:cNvSpPr txBox="1"/>
          <p:nvPr>
            <p:ph idx="13" type="title"/>
          </p:nvPr>
        </p:nvSpPr>
        <p:spPr>
          <a:xfrm>
            <a:off x="2085750" y="1229265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140" name="Google Shape;2140;p103"/>
          <p:cNvSpPr txBox="1"/>
          <p:nvPr>
            <p:ph idx="14" type="title"/>
          </p:nvPr>
        </p:nvSpPr>
        <p:spPr>
          <a:xfrm>
            <a:off x="5899500" y="2834827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141" name="Google Shape;2141;p103"/>
          <p:cNvSpPr txBox="1"/>
          <p:nvPr>
            <p:ph idx="15" type="title"/>
          </p:nvPr>
        </p:nvSpPr>
        <p:spPr>
          <a:xfrm>
            <a:off x="5899500" y="1229265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8_1">
    <p:bg>
      <p:bgPr>
        <a:solidFill>
          <a:schemeClr val="dk2"/>
        </a:solidFill>
      </p:bgPr>
    </p:bg>
    <p:spTree>
      <p:nvGrpSpPr>
        <p:cNvPr id="2142" name="Shape 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Google Shape;2143;p104"/>
          <p:cNvSpPr txBox="1"/>
          <p:nvPr>
            <p:ph type="ctrTitle"/>
          </p:nvPr>
        </p:nvSpPr>
        <p:spPr>
          <a:xfrm>
            <a:off x="713232" y="545125"/>
            <a:ext cx="7717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144" name="Google Shape;2144;p104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2145" name="Google Shape;2145;p10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10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10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10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10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10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10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10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53" name="Google Shape;2153;p104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154" name="Google Shape;2154;p10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10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10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10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10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10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10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10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bg>
      <p:bgPr>
        <a:solidFill>
          <a:schemeClr val="dk2"/>
        </a:solidFill>
      </p:bgPr>
    </p:bg>
    <p:spTree>
      <p:nvGrpSpPr>
        <p:cNvPr id="2162" name="Shape 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3" name="Google Shape;2163;p105"/>
          <p:cNvGrpSpPr/>
          <p:nvPr/>
        </p:nvGrpSpPr>
        <p:grpSpPr>
          <a:xfrm rot="4525307">
            <a:off x="-2858856" y="-895756"/>
            <a:ext cx="4313903" cy="3465357"/>
            <a:chOff x="1645525" y="677625"/>
            <a:chExt cx="4313925" cy="3465375"/>
          </a:xfrm>
        </p:grpSpPr>
        <p:sp>
          <p:nvSpPr>
            <p:cNvPr id="2164" name="Google Shape;2164;p10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10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10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10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10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10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10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10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72" name="Google Shape;2172;p105"/>
          <p:cNvGrpSpPr/>
          <p:nvPr/>
        </p:nvGrpSpPr>
        <p:grpSpPr>
          <a:xfrm>
            <a:off x="7630012" y="3148409"/>
            <a:ext cx="4313925" cy="3465375"/>
            <a:chOff x="1645525" y="677625"/>
            <a:chExt cx="4313925" cy="3465375"/>
          </a:xfrm>
        </p:grpSpPr>
        <p:sp>
          <p:nvSpPr>
            <p:cNvPr id="2173" name="Google Shape;2173;p10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10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10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10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10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10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10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10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81" name="Google Shape;2181;p105"/>
          <p:cNvSpPr txBox="1"/>
          <p:nvPr>
            <p:ph type="ctrTitle"/>
          </p:nvPr>
        </p:nvSpPr>
        <p:spPr>
          <a:xfrm>
            <a:off x="715063" y="549975"/>
            <a:ext cx="7713900" cy="5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2_1_1">
    <p:bg>
      <p:bgPr>
        <a:solidFill>
          <a:schemeClr val="lt1"/>
        </a:solidFill>
      </p:bgPr>
    </p:bg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" name="Google Shape;2183;p106"/>
          <p:cNvSpPr txBox="1"/>
          <p:nvPr>
            <p:ph type="ctrTitle"/>
          </p:nvPr>
        </p:nvSpPr>
        <p:spPr>
          <a:xfrm>
            <a:off x="721425" y="545125"/>
            <a:ext cx="76878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184" name="Google Shape;2184;p106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2185" name="Google Shape;2185;p10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10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10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10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10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10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10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10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93" name="Google Shape;2193;p106"/>
          <p:cNvGrpSpPr/>
          <p:nvPr/>
        </p:nvGrpSpPr>
        <p:grpSpPr>
          <a:xfrm rot="2527333">
            <a:off x="-3245816" y="128324"/>
            <a:ext cx="4313833" cy="3465301"/>
            <a:chOff x="1645525" y="677625"/>
            <a:chExt cx="4313925" cy="3465375"/>
          </a:xfrm>
        </p:grpSpPr>
        <p:sp>
          <p:nvSpPr>
            <p:cNvPr id="2194" name="Google Shape;2194;p10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10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10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10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10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10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10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10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1_1_1">
    <p:bg>
      <p:bgPr>
        <a:solidFill>
          <a:schemeClr val="dk2"/>
        </a:solidFill>
      </p:bgPr>
    </p:bg>
    <p:spTree>
      <p:nvGrpSpPr>
        <p:cNvPr id="2202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3" name="Google Shape;2203;p107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204" name="Google Shape;2204;p10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10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10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10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10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10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10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10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12" name="Google Shape;2212;p107"/>
          <p:cNvGrpSpPr/>
          <p:nvPr/>
        </p:nvGrpSpPr>
        <p:grpSpPr>
          <a:xfrm rot="10800000">
            <a:off x="6944969" y="-1292147"/>
            <a:ext cx="5369111" cy="4313006"/>
            <a:chOff x="1645525" y="677625"/>
            <a:chExt cx="4313925" cy="3465375"/>
          </a:xfrm>
        </p:grpSpPr>
        <p:sp>
          <p:nvSpPr>
            <p:cNvPr id="2213" name="Google Shape;2213;p10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10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10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10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10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10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10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10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21" name="Google Shape;2221;p107"/>
          <p:cNvSpPr txBox="1"/>
          <p:nvPr>
            <p:ph idx="1" type="subTitle"/>
          </p:nvPr>
        </p:nvSpPr>
        <p:spPr>
          <a:xfrm>
            <a:off x="4752468" y="162430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22" name="Google Shape;2222;p107"/>
          <p:cNvSpPr txBox="1"/>
          <p:nvPr>
            <p:ph idx="2" type="subTitle"/>
          </p:nvPr>
        </p:nvSpPr>
        <p:spPr>
          <a:xfrm>
            <a:off x="2279811" y="1624300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223" name="Google Shape;2223;p107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24" name="Google Shape;2224;p107"/>
          <p:cNvSpPr txBox="1"/>
          <p:nvPr>
            <p:ph idx="3" type="subTitle"/>
          </p:nvPr>
        </p:nvSpPr>
        <p:spPr>
          <a:xfrm>
            <a:off x="4752459" y="232257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25" name="Google Shape;2225;p107"/>
          <p:cNvSpPr txBox="1"/>
          <p:nvPr>
            <p:ph idx="4" type="subTitle"/>
          </p:nvPr>
        </p:nvSpPr>
        <p:spPr>
          <a:xfrm>
            <a:off x="2279799" y="2322575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226" name="Google Shape;2226;p107"/>
          <p:cNvSpPr txBox="1"/>
          <p:nvPr>
            <p:ph idx="5" type="subTitle"/>
          </p:nvPr>
        </p:nvSpPr>
        <p:spPr>
          <a:xfrm>
            <a:off x="4752459" y="302085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27" name="Google Shape;2227;p107"/>
          <p:cNvSpPr txBox="1"/>
          <p:nvPr>
            <p:ph idx="6" type="subTitle"/>
          </p:nvPr>
        </p:nvSpPr>
        <p:spPr>
          <a:xfrm>
            <a:off x="2279799" y="3020850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228" name="Google Shape;2228;p107"/>
          <p:cNvSpPr txBox="1"/>
          <p:nvPr>
            <p:ph idx="7" type="subTitle"/>
          </p:nvPr>
        </p:nvSpPr>
        <p:spPr>
          <a:xfrm>
            <a:off x="4752450" y="371912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229" name="Google Shape;2229;p107"/>
          <p:cNvSpPr txBox="1"/>
          <p:nvPr>
            <p:ph idx="8" type="subTitle"/>
          </p:nvPr>
        </p:nvSpPr>
        <p:spPr>
          <a:xfrm>
            <a:off x="2279787" y="3719125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TITLE_AND_DESCRIPTION_1_1">
    <p:bg>
      <p:bgPr>
        <a:solidFill>
          <a:schemeClr val="lt2"/>
        </a:solidFill>
      </p:bgPr>
    </p:bg>
    <p:spTree>
      <p:nvGrpSpPr>
        <p:cNvPr id="2230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1" name="Google Shape;2231;p108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2232" name="Google Shape;2232;p10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10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10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10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10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10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10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10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0" name="Google Shape;2240;p108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241" name="Google Shape;2241;p10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10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10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10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10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10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10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10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49" name="Google Shape;2249;p108"/>
          <p:cNvSpPr txBox="1"/>
          <p:nvPr>
            <p:ph type="title"/>
          </p:nvPr>
        </p:nvSpPr>
        <p:spPr>
          <a:xfrm>
            <a:off x="713225" y="1554480"/>
            <a:ext cx="34302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0" name="Google Shape;2250;p108"/>
          <p:cNvSpPr txBox="1"/>
          <p:nvPr>
            <p:ph idx="1" type="subTitle"/>
          </p:nvPr>
        </p:nvSpPr>
        <p:spPr>
          <a:xfrm>
            <a:off x="716725" y="4203575"/>
            <a:ext cx="41226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1" name="Google Shape;2251;p108"/>
          <p:cNvSpPr txBox="1"/>
          <p:nvPr>
            <p:ph idx="2" type="title"/>
          </p:nvPr>
        </p:nvSpPr>
        <p:spPr>
          <a:xfrm>
            <a:off x="713229" y="315950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TITLE_AND_DESCRIPTION_1_2">
    <p:bg>
      <p:bgPr>
        <a:solidFill>
          <a:schemeClr val="lt2"/>
        </a:solidFill>
      </p:bgPr>
    </p:bg>
    <p:spTree>
      <p:nvGrpSpPr>
        <p:cNvPr id="2252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Google Shape;2253;p109"/>
          <p:cNvSpPr txBox="1"/>
          <p:nvPr>
            <p:ph type="title"/>
          </p:nvPr>
        </p:nvSpPr>
        <p:spPr>
          <a:xfrm>
            <a:off x="3635175" y="2408499"/>
            <a:ext cx="39576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4" name="Google Shape;2254;p109"/>
          <p:cNvSpPr txBox="1"/>
          <p:nvPr>
            <p:ph idx="1" type="subTitle"/>
          </p:nvPr>
        </p:nvSpPr>
        <p:spPr>
          <a:xfrm>
            <a:off x="3635175" y="3279701"/>
            <a:ext cx="4331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255" name="Google Shape;2255;p109"/>
          <p:cNvGrpSpPr/>
          <p:nvPr/>
        </p:nvGrpSpPr>
        <p:grpSpPr>
          <a:xfrm rot="1345426">
            <a:off x="-2317392" y="3179203"/>
            <a:ext cx="4314448" cy="3465795"/>
            <a:chOff x="1645525" y="677625"/>
            <a:chExt cx="4313925" cy="3465375"/>
          </a:xfrm>
        </p:grpSpPr>
        <p:sp>
          <p:nvSpPr>
            <p:cNvPr id="2256" name="Google Shape;2256;p10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10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10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10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10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10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10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10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64" name="Google Shape;2264;p109"/>
          <p:cNvGrpSpPr/>
          <p:nvPr/>
        </p:nvGrpSpPr>
        <p:grpSpPr>
          <a:xfrm rot="-6817152">
            <a:off x="7226013" y="794923"/>
            <a:ext cx="4313320" cy="3464889"/>
            <a:chOff x="1645525" y="677625"/>
            <a:chExt cx="4313925" cy="3465375"/>
          </a:xfrm>
        </p:grpSpPr>
        <p:sp>
          <p:nvSpPr>
            <p:cNvPr id="2265" name="Google Shape;2265;p10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10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10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10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10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10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10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10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3" name="Google Shape;2273;p109"/>
          <p:cNvSpPr txBox="1"/>
          <p:nvPr>
            <p:ph idx="2" type="title"/>
          </p:nvPr>
        </p:nvSpPr>
        <p:spPr>
          <a:xfrm>
            <a:off x="3635175" y="1468999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grpSp>
        <p:nvGrpSpPr>
          <p:cNvPr id="2274" name="Google Shape;2274;p109"/>
          <p:cNvGrpSpPr/>
          <p:nvPr/>
        </p:nvGrpSpPr>
        <p:grpSpPr>
          <a:xfrm rot="-8677529">
            <a:off x="-1126309" y="-1741839"/>
            <a:ext cx="4314532" cy="3465862"/>
            <a:chOff x="1645525" y="677625"/>
            <a:chExt cx="4313925" cy="3465375"/>
          </a:xfrm>
        </p:grpSpPr>
        <p:sp>
          <p:nvSpPr>
            <p:cNvPr id="2275" name="Google Shape;2275;p10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10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10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10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10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10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10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10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bg>
      <p:bgPr>
        <a:solidFill>
          <a:schemeClr val="lt1"/>
        </a:solidFill>
      </p:bgPr>
    </p:bg>
    <p:spTree>
      <p:nvGrpSpPr>
        <p:cNvPr id="2283" name="Shape 2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" name="Google Shape;2284;p110"/>
          <p:cNvSpPr txBox="1"/>
          <p:nvPr>
            <p:ph type="title"/>
          </p:nvPr>
        </p:nvSpPr>
        <p:spPr>
          <a:xfrm>
            <a:off x="1305000" y="1328250"/>
            <a:ext cx="65340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9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2285" name="Google Shape;2285;p110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2286" name="Google Shape;2286;p11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11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11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11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11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11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11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11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94" name="Google Shape;2294;p110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2295" name="Google Shape;2295;p11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11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11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11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11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11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11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11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MAIN_POINT_1_2">
    <p:bg>
      <p:bgPr>
        <a:solidFill>
          <a:schemeClr val="lt1"/>
        </a:solidFill>
      </p:bgPr>
    </p:bg>
    <p:spTree>
      <p:nvGrpSpPr>
        <p:cNvPr id="2303" name="Shape 2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" name="Google Shape;2304;p111"/>
          <p:cNvSpPr txBox="1"/>
          <p:nvPr>
            <p:ph type="title"/>
          </p:nvPr>
        </p:nvSpPr>
        <p:spPr>
          <a:xfrm>
            <a:off x="4355425" y="1175850"/>
            <a:ext cx="40539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72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2305" name="Google Shape;2305;p111"/>
          <p:cNvGrpSpPr/>
          <p:nvPr/>
        </p:nvGrpSpPr>
        <p:grpSpPr>
          <a:xfrm flipH="1" rot="-10124341">
            <a:off x="-1271201" y="-1636245"/>
            <a:ext cx="3366694" cy="2704465"/>
            <a:chOff x="1645525" y="677625"/>
            <a:chExt cx="4313925" cy="3465375"/>
          </a:xfrm>
        </p:grpSpPr>
        <p:sp>
          <p:nvSpPr>
            <p:cNvPr id="2306" name="Google Shape;2306;p11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11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11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11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11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11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11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11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14" name="Google Shape;2314;p111"/>
          <p:cNvGrpSpPr/>
          <p:nvPr/>
        </p:nvGrpSpPr>
        <p:grpSpPr>
          <a:xfrm flipH="1" rot="1438098">
            <a:off x="5766504" y="3985493"/>
            <a:ext cx="4313593" cy="3465108"/>
            <a:chOff x="1645525" y="677625"/>
            <a:chExt cx="4313925" cy="3465375"/>
          </a:xfrm>
        </p:grpSpPr>
        <p:sp>
          <p:nvSpPr>
            <p:cNvPr id="2315" name="Google Shape;2315;p11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11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11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11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9" name="Google Shape;2319;p11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0" name="Google Shape;2320;p11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1" name="Google Shape;2321;p11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2" name="Google Shape;2322;p11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solidFill>
          <a:schemeClr val="dk2"/>
        </a:solidFill>
      </p:bgPr>
    </p:bg>
    <p:spTree>
      <p:nvGrpSpPr>
        <p:cNvPr id="2323" name="Shape 2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" name="Google Shape;2324;p112"/>
          <p:cNvSpPr txBox="1"/>
          <p:nvPr>
            <p:ph type="ctrTitle"/>
          </p:nvPr>
        </p:nvSpPr>
        <p:spPr>
          <a:xfrm>
            <a:off x="720050" y="545125"/>
            <a:ext cx="3214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325" name="Google Shape;2325;p112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2326" name="Google Shape;2326;p11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p11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p11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p11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p11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p11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p11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p11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34" name="Google Shape;2334;p112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335" name="Google Shape;2335;p11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p11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p11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p11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p11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p11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p11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p11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_1_2">
    <p:bg>
      <p:bgPr>
        <a:solidFill>
          <a:schemeClr val="dk2"/>
        </a:solidFill>
      </p:bgPr>
    </p:bg>
    <p:spTree>
      <p:nvGrpSpPr>
        <p:cNvPr id="2343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p113"/>
          <p:cNvSpPr txBox="1"/>
          <p:nvPr>
            <p:ph type="ctrTitle"/>
          </p:nvPr>
        </p:nvSpPr>
        <p:spPr>
          <a:xfrm>
            <a:off x="713221" y="545125"/>
            <a:ext cx="7714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345" name="Google Shape;2345;p113"/>
          <p:cNvGrpSpPr/>
          <p:nvPr/>
        </p:nvGrpSpPr>
        <p:grpSpPr>
          <a:xfrm flipH="1" rot="-3980820">
            <a:off x="7698331" y="-996257"/>
            <a:ext cx="4313963" cy="3465405"/>
            <a:chOff x="1645525" y="677625"/>
            <a:chExt cx="4313925" cy="3465375"/>
          </a:xfrm>
        </p:grpSpPr>
        <p:sp>
          <p:nvSpPr>
            <p:cNvPr id="2346" name="Google Shape;2346;p11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p11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p11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p11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p11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p11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p11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p11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54" name="Google Shape;2354;p113"/>
          <p:cNvGrpSpPr/>
          <p:nvPr/>
        </p:nvGrpSpPr>
        <p:grpSpPr>
          <a:xfrm flipH="1" rot="3544179">
            <a:off x="-2699746" y="2755703"/>
            <a:ext cx="4313961" cy="3465404"/>
            <a:chOff x="1645525" y="677625"/>
            <a:chExt cx="4313925" cy="3465375"/>
          </a:xfrm>
        </p:grpSpPr>
        <p:sp>
          <p:nvSpPr>
            <p:cNvPr id="2355" name="Google Shape;2355;p11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p11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p11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p11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p11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p11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p11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p11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2363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p114"/>
          <p:cNvSpPr txBox="1"/>
          <p:nvPr>
            <p:ph idx="1" type="subTitle"/>
          </p:nvPr>
        </p:nvSpPr>
        <p:spPr>
          <a:xfrm>
            <a:off x="720000" y="3433200"/>
            <a:ext cx="77040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65" name="Google Shape;2365;p114"/>
          <p:cNvSpPr txBox="1"/>
          <p:nvPr>
            <p:ph hasCustomPrompt="1" type="title"/>
          </p:nvPr>
        </p:nvSpPr>
        <p:spPr>
          <a:xfrm>
            <a:off x="720000" y="1321725"/>
            <a:ext cx="77040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9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66" name="Google Shape;2366;p114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2367" name="Google Shape;2367;p11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p11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p11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p11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p11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p11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p11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p11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75" name="Google Shape;2375;p114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376" name="Google Shape;2376;p11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p11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p11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p11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p11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p11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p11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p11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bg>
      <p:bgPr>
        <a:solidFill>
          <a:schemeClr val="lt2"/>
        </a:solidFill>
      </p:bgPr>
    </p:bg>
    <p:spTree>
      <p:nvGrpSpPr>
        <p:cNvPr id="2384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p115"/>
          <p:cNvSpPr txBox="1"/>
          <p:nvPr>
            <p:ph idx="1" type="subTitle"/>
          </p:nvPr>
        </p:nvSpPr>
        <p:spPr>
          <a:xfrm>
            <a:off x="2836800" y="3154888"/>
            <a:ext cx="55725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86" name="Google Shape;2386;p115"/>
          <p:cNvSpPr txBox="1"/>
          <p:nvPr>
            <p:ph type="title"/>
          </p:nvPr>
        </p:nvSpPr>
        <p:spPr>
          <a:xfrm>
            <a:off x="2836800" y="1355550"/>
            <a:ext cx="5572500" cy="1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387" name="Google Shape;2387;p115"/>
          <p:cNvGrpSpPr/>
          <p:nvPr/>
        </p:nvGrpSpPr>
        <p:grpSpPr>
          <a:xfrm rot="3346751">
            <a:off x="-1727694" y="287383"/>
            <a:ext cx="4314049" cy="3465474"/>
            <a:chOff x="1645525" y="677625"/>
            <a:chExt cx="4313925" cy="3465375"/>
          </a:xfrm>
        </p:grpSpPr>
        <p:sp>
          <p:nvSpPr>
            <p:cNvPr id="2388" name="Google Shape;2388;p11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p11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p11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p11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p11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p11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p11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p11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96" name="Google Shape;2396;p115"/>
          <p:cNvGrpSpPr/>
          <p:nvPr/>
        </p:nvGrpSpPr>
        <p:grpSpPr>
          <a:xfrm>
            <a:off x="6402919" y="3148409"/>
            <a:ext cx="4313925" cy="3465375"/>
            <a:chOff x="1645525" y="677625"/>
            <a:chExt cx="4313925" cy="3465375"/>
          </a:xfrm>
        </p:grpSpPr>
        <p:sp>
          <p:nvSpPr>
            <p:cNvPr id="2397" name="Google Shape;2397;p11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p11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p11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p11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p11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p11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p11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p11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SECTION_HEADER_1_1">
    <p:bg>
      <p:bgPr>
        <a:solidFill>
          <a:schemeClr val="lt1"/>
        </a:solidFill>
      </p:bgPr>
    </p:bg>
    <p:spTree>
      <p:nvGrpSpPr>
        <p:cNvPr id="2405" name="Shape 2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" name="Google Shape;2406;p116"/>
          <p:cNvSpPr txBox="1"/>
          <p:nvPr>
            <p:ph type="title"/>
          </p:nvPr>
        </p:nvSpPr>
        <p:spPr>
          <a:xfrm>
            <a:off x="2522700" y="1707038"/>
            <a:ext cx="159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07" name="Google Shape;2407;p116"/>
          <p:cNvSpPr txBox="1"/>
          <p:nvPr>
            <p:ph idx="1" type="subTitle"/>
          </p:nvPr>
        </p:nvSpPr>
        <p:spPr>
          <a:xfrm>
            <a:off x="4393800" y="1707038"/>
            <a:ext cx="2725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408" name="Google Shape;2408;p116"/>
          <p:cNvSpPr txBox="1"/>
          <p:nvPr>
            <p:ph idx="2" type="title"/>
          </p:nvPr>
        </p:nvSpPr>
        <p:spPr>
          <a:xfrm>
            <a:off x="2522700" y="2517888"/>
            <a:ext cx="159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09" name="Google Shape;2409;p116"/>
          <p:cNvSpPr txBox="1"/>
          <p:nvPr>
            <p:ph idx="3" type="subTitle"/>
          </p:nvPr>
        </p:nvSpPr>
        <p:spPr>
          <a:xfrm>
            <a:off x="4393800" y="2517888"/>
            <a:ext cx="2725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410" name="Google Shape;2410;p116"/>
          <p:cNvSpPr txBox="1"/>
          <p:nvPr>
            <p:ph idx="4" type="title"/>
          </p:nvPr>
        </p:nvSpPr>
        <p:spPr>
          <a:xfrm>
            <a:off x="2522700" y="3328738"/>
            <a:ext cx="159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11" name="Google Shape;2411;p116"/>
          <p:cNvSpPr txBox="1"/>
          <p:nvPr>
            <p:ph idx="5" type="subTitle"/>
          </p:nvPr>
        </p:nvSpPr>
        <p:spPr>
          <a:xfrm>
            <a:off x="4393800" y="3328738"/>
            <a:ext cx="2725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412" name="Google Shape;2412;p116"/>
          <p:cNvSpPr txBox="1"/>
          <p:nvPr>
            <p:ph idx="6"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grpSp>
        <p:nvGrpSpPr>
          <p:cNvPr id="2413" name="Google Shape;2413;p116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2414" name="Google Shape;2414;p11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p11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p11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p11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p11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p11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p11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1" name="Google Shape;2421;p11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2" name="Google Shape;2422;p116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2423" name="Google Shape;2423;p11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p11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p11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p11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p11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p11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p11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p11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SECTION_HEADER_1_1_1_1">
    <p:bg>
      <p:bgPr>
        <a:solidFill>
          <a:schemeClr val="lt1"/>
        </a:solidFill>
      </p:bgPr>
    </p:bg>
    <p:spTree>
      <p:nvGrpSpPr>
        <p:cNvPr id="2431" name="Shape 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" name="Google Shape;2432;p117"/>
          <p:cNvSpPr txBox="1"/>
          <p:nvPr>
            <p:ph type="title"/>
          </p:nvPr>
        </p:nvSpPr>
        <p:spPr>
          <a:xfrm>
            <a:off x="5297164" y="1414300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33" name="Google Shape;2433;p117"/>
          <p:cNvSpPr txBox="1"/>
          <p:nvPr>
            <p:ph idx="1" type="subTitle"/>
          </p:nvPr>
        </p:nvSpPr>
        <p:spPr>
          <a:xfrm>
            <a:off x="4843114" y="2102000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434" name="Google Shape;2434;p117"/>
          <p:cNvSpPr txBox="1"/>
          <p:nvPr>
            <p:ph idx="2"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grpSp>
        <p:nvGrpSpPr>
          <p:cNvPr id="2435" name="Google Shape;2435;p117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2436" name="Google Shape;2436;p11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7" name="Google Shape;2437;p11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8" name="Google Shape;2438;p11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9" name="Google Shape;2439;p11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0" name="Google Shape;2440;p11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1" name="Google Shape;2441;p11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2" name="Google Shape;2442;p11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3" name="Google Shape;2443;p11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4" name="Google Shape;2444;p117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2445" name="Google Shape;2445;p11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p11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p11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p11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p11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p11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p11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p11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53" name="Google Shape;2453;p117"/>
          <p:cNvSpPr txBox="1"/>
          <p:nvPr>
            <p:ph idx="3" type="title"/>
          </p:nvPr>
        </p:nvSpPr>
        <p:spPr>
          <a:xfrm>
            <a:off x="2074140" y="1500500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54" name="Google Shape;2454;p117"/>
          <p:cNvSpPr txBox="1"/>
          <p:nvPr>
            <p:ph idx="4" type="subTitle"/>
          </p:nvPr>
        </p:nvSpPr>
        <p:spPr>
          <a:xfrm>
            <a:off x="1620090" y="2102000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455" name="Google Shape;2455;p117"/>
          <p:cNvSpPr txBox="1"/>
          <p:nvPr>
            <p:ph idx="5" type="title"/>
          </p:nvPr>
        </p:nvSpPr>
        <p:spPr>
          <a:xfrm>
            <a:off x="2074140" y="2960225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56" name="Google Shape;2456;p117"/>
          <p:cNvSpPr txBox="1"/>
          <p:nvPr>
            <p:ph idx="6" type="subTitle"/>
          </p:nvPr>
        </p:nvSpPr>
        <p:spPr>
          <a:xfrm>
            <a:off x="1620090" y="3561725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457" name="Google Shape;2457;p117"/>
          <p:cNvSpPr txBox="1"/>
          <p:nvPr>
            <p:ph idx="7" type="title"/>
          </p:nvPr>
        </p:nvSpPr>
        <p:spPr>
          <a:xfrm>
            <a:off x="5297164" y="2960225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58" name="Google Shape;2458;p117"/>
          <p:cNvSpPr txBox="1"/>
          <p:nvPr>
            <p:ph idx="8" type="subTitle"/>
          </p:nvPr>
        </p:nvSpPr>
        <p:spPr>
          <a:xfrm>
            <a:off x="4843114" y="3561725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SECTION_HEADER_1_1_1">
    <p:bg>
      <p:bgPr>
        <a:solidFill>
          <a:schemeClr val="dk2"/>
        </a:solidFill>
      </p:bgPr>
    </p:bg>
    <p:spTree>
      <p:nvGrpSpPr>
        <p:cNvPr id="2459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" name="Google Shape;2460;p118"/>
          <p:cNvSpPr txBox="1"/>
          <p:nvPr>
            <p:ph type="title"/>
          </p:nvPr>
        </p:nvSpPr>
        <p:spPr>
          <a:xfrm>
            <a:off x="5117663" y="7651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61" name="Google Shape;2461;p118"/>
          <p:cNvSpPr txBox="1"/>
          <p:nvPr>
            <p:ph idx="1" type="subTitle"/>
          </p:nvPr>
        </p:nvSpPr>
        <p:spPr>
          <a:xfrm>
            <a:off x="5117663" y="17924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grpSp>
        <p:nvGrpSpPr>
          <p:cNvPr id="2462" name="Google Shape;2462;p118"/>
          <p:cNvGrpSpPr/>
          <p:nvPr/>
        </p:nvGrpSpPr>
        <p:grpSpPr>
          <a:xfrm flipH="1" rot="6518708">
            <a:off x="-2551257" y="-1250589"/>
            <a:ext cx="4313848" cy="3465313"/>
            <a:chOff x="1645525" y="677625"/>
            <a:chExt cx="4313925" cy="3465375"/>
          </a:xfrm>
        </p:grpSpPr>
        <p:sp>
          <p:nvSpPr>
            <p:cNvPr id="2463" name="Google Shape;2463;p11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p11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p11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p11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p11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p11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p11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p11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71" name="Google Shape;2471;p118"/>
          <p:cNvGrpSpPr/>
          <p:nvPr/>
        </p:nvGrpSpPr>
        <p:grpSpPr>
          <a:xfrm flipH="1" rot="-4767657">
            <a:off x="7462643" y="1936142"/>
            <a:ext cx="4313791" cy="3465268"/>
            <a:chOff x="1645525" y="677625"/>
            <a:chExt cx="4313925" cy="3465375"/>
          </a:xfrm>
        </p:grpSpPr>
        <p:sp>
          <p:nvSpPr>
            <p:cNvPr id="2472" name="Google Shape;2472;p11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p11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p11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p11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p11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p11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p11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p11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80" name="Google Shape;2480;p118"/>
          <p:cNvSpPr txBox="1"/>
          <p:nvPr>
            <p:ph idx="2" type="title"/>
          </p:nvPr>
        </p:nvSpPr>
        <p:spPr>
          <a:xfrm>
            <a:off x="5117657" y="28198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81" name="Google Shape;2481;p118"/>
          <p:cNvSpPr txBox="1"/>
          <p:nvPr>
            <p:ph idx="3" type="subTitle"/>
          </p:nvPr>
        </p:nvSpPr>
        <p:spPr>
          <a:xfrm>
            <a:off x="5117657" y="38471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482" name="Google Shape;2482;p118"/>
          <p:cNvSpPr txBox="1"/>
          <p:nvPr>
            <p:ph idx="4" type="title"/>
          </p:nvPr>
        </p:nvSpPr>
        <p:spPr>
          <a:xfrm>
            <a:off x="1651007" y="7651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83" name="Google Shape;2483;p118"/>
          <p:cNvSpPr txBox="1"/>
          <p:nvPr>
            <p:ph idx="5" type="subTitle"/>
          </p:nvPr>
        </p:nvSpPr>
        <p:spPr>
          <a:xfrm>
            <a:off x="1651007" y="17924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2484" name="Google Shape;2484;p118"/>
          <p:cNvSpPr txBox="1"/>
          <p:nvPr>
            <p:ph idx="6" type="title"/>
          </p:nvPr>
        </p:nvSpPr>
        <p:spPr>
          <a:xfrm>
            <a:off x="1651007" y="28198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2485" name="Google Shape;2485;p118"/>
          <p:cNvSpPr txBox="1"/>
          <p:nvPr>
            <p:ph idx="7" type="subTitle"/>
          </p:nvPr>
        </p:nvSpPr>
        <p:spPr>
          <a:xfrm>
            <a:off x="1651007" y="38471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2_1">
    <p:bg>
      <p:bgPr>
        <a:solidFill>
          <a:schemeClr val="lt2"/>
        </a:solidFill>
      </p:bgPr>
    </p:bg>
    <p:spTree>
      <p:nvGrpSpPr>
        <p:cNvPr id="2486" name="Shape 2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7" name="Google Shape;2487;p119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88" name="Google Shape;2488;p119"/>
          <p:cNvSpPr txBox="1"/>
          <p:nvPr>
            <p:ph idx="1" type="subTitle"/>
          </p:nvPr>
        </p:nvSpPr>
        <p:spPr>
          <a:xfrm>
            <a:off x="807300" y="1772075"/>
            <a:ext cx="2509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489" name="Google Shape;2489;p119"/>
          <p:cNvSpPr txBox="1"/>
          <p:nvPr>
            <p:ph idx="2" type="subTitle"/>
          </p:nvPr>
        </p:nvSpPr>
        <p:spPr>
          <a:xfrm>
            <a:off x="807300" y="2110000"/>
            <a:ext cx="2509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490" name="Google Shape;2490;p119"/>
          <p:cNvGrpSpPr/>
          <p:nvPr/>
        </p:nvGrpSpPr>
        <p:grpSpPr>
          <a:xfrm flipH="1" rot="4803663">
            <a:off x="-2754027" y="-462614"/>
            <a:ext cx="4313959" cy="3465402"/>
            <a:chOff x="1645525" y="677625"/>
            <a:chExt cx="4313925" cy="3465375"/>
          </a:xfrm>
        </p:grpSpPr>
        <p:sp>
          <p:nvSpPr>
            <p:cNvPr id="2491" name="Google Shape;2491;p11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p11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p11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p11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p11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p11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p11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p11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9" name="Google Shape;2499;p119"/>
          <p:cNvGrpSpPr/>
          <p:nvPr/>
        </p:nvGrpSpPr>
        <p:grpSpPr>
          <a:xfrm flipH="1" rot="-8585606">
            <a:off x="6706862" y="-1689605"/>
            <a:ext cx="4313840" cy="3465306"/>
            <a:chOff x="1645525" y="677625"/>
            <a:chExt cx="4313925" cy="3465375"/>
          </a:xfrm>
        </p:grpSpPr>
        <p:sp>
          <p:nvSpPr>
            <p:cNvPr id="2500" name="Google Shape;2500;p11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p11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p11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p11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p11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p11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p11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p11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08" name="Google Shape;2508;p119"/>
          <p:cNvSpPr txBox="1"/>
          <p:nvPr>
            <p:ph idx="3" type="subTitle"/>
          </p:nvPr>
        </p:nvSpPr>
        <p:spPr>
          <a:xfrm>
            <a:off x="807300" y="3681675"/>
            <a:ext cx="2509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09" name="Google Shape;2509;p119"/>
          <p:cNvSpPr txBox="1"/>
          <p:nvPr>
            <p:ph idx="4" type="subTitle"/>
          </p:nvPr>
        </p:nvSpPr>
        <p:spPr>
          <a:xfrm>
            <a:off x="3317100" y="1772075"/>
            <a:ext cx="2509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10" name="Google Shape;2510;p119"/>
          <p:cNvSpPr txBox="1"/>
          <p:nvPr>
            <p:ph idx="5" type="subTitle"/>
          </p:nvPr>
        </p:nvSpPr>
        <p:spPr>
          <a:xfrm>
            <a:off x="3317100" y="2110000"/>
            <a:ext cx="2509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1" name="Google Shape;2511;p119"/>
          <p:cNvSpPr txBox="1"/>
          <p:nvPr>
            <p:ph idx="6" type="subTitle"/>
          </p:nvPr>
        </p:nvSpPr>
        <p:spPr>
          <a:xfrm>
            <a:off x="3317100" y="3681675"/>
            <a:ext cx="2509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12" name="Google Shape;2512;p119"/>
          <p:cNvSpPr txBox="1"/>
          <p:nvPr>
            <p:ph idx="7" type="subTitle"/>
          </p:nvPr>
        </p:nvSpPr>
        <p:spPr>
          <a:xfrm>
            <a:off x="5826900" y="1772075"/>
            <a:ext cx="2509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13" name="Google Shape;2513;p119"/>
          <p:cNvSpPr txBox="1"/>
          <p:nvPr>
            <p:ph idx="8" type="subTitle"/>
          </p:nvPr>
        </p:nvSpPr>
        <p:spPr>
          <a:xfrm>
            <a:off x="5826900" y="2110000"/>
            <a:ext cx="2509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14" name="Google Shape;2514;p119"/>
          <p:cNvSpPr txBox="1"/>
          <p:nvPr>
            <p:ph idx="9" type="subTitle"/>
          </p:nvPr>
        </p:nvSpPr>
        <p:spPr>
          <a:xfrm>
            <a:off x="5826900" y="3681675"/>
            <a:ext cx="2509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bg>
      <p:bgPr>
        <a:solidFill>
          <a:schemeClr val="lt1"/>
        </a:solidFill>
      </p:bgPr>
    </p:bg>
    <p:spTree>
      <p:nvGrpSpPr>
        <p:cNvPr id="2515" name="Shape 2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6" name="Google Shape;2516;p120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2517" name="Google Shape;2517;p12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p12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p12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p12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p12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p12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p12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12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5" name="Google Shape;2525;p120"/>
          <p:cNvGrpSpPr/>
          <p:nvPr/>
        </p:nvGrpSpPr>
        <p:grpSpPr>
          <a:xfrm rot="5400000">
            <a:off x="-1974381" y="-1758041"/>
            <a:ext cx="4313925" cy="3465375"/>
            <a:chOff x="1645525" y="677625"/>
            <a:chExt cx="4313925" cy="3465375"/>
          </a:xfrm>
        </p:grpSpPr>
        <p:sp>
          <p:nvSpPr>
            <p:cNvPr id="2526" name="Google Shape;2526;p12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12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12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12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12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12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12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12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34" name="Google Shape;2534;p120"/>
          <p:cNvSpPr txBox="1"/>
          <p:nvPr>
            <p:ph idx="1" type="subTitle"/>
          </p:nvPr>
        </p:nvSpPr>
        <p:spPr>
          <a:xfrm>
            <a:off x="2637975" y="3936000"/>
            <a:ext cx="2896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35" name="Google Shape;2535;p120"/>
          <p:cNvSpPr txBox="1"/>
          <p:nvPr>
            <p:ph type="ctrTitle"/>
          </p:nvPr>
        </p:nvSpPr>
        <p:spPr>
          <a:xfrm>
            <a:off x="715050" y="545125"/>
            <a:ext cx="7713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6" name="Google Shape;2536;p120"/>
          <p:cNvSpPr txBox="1"/>
          <p:nvPr>
            <p:ph idx="2" type="subTitle"/>
          </p:nvPr>
        </p:nvSpPr>
        <p:spPr>
          <a:xfrm>
            <a:off x="3601050" y="1823656"/>
            <a:ext cx="2898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37" name="Google Shape;2537;p120"/>
          <p:cNvSpPr txBox="1"/>
          <p:nvPr>
            <p:ph idx="3" type="subTitle"/>
          </p:nvPr>
        </p:nvSpPr>
        <p:spPr>
          <a:xfrm>
            <a:off x="2637975" y="3535625"/>
            <a:ext cx="22311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38" name="Google Shape;2538;p120"/>
          <p:cNvSpPr txBox="1"/>
          <p:nvPr>
            <p:ph idx="4" type="subTitle"/>
          </p:nvPr>
        </p:nvSpPr>
        <p:spPr>
          <a:xfrm>
            <a:off x="4271250" y="1422036"/>
            <a:ext cx="22284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_2_2">
    <p:bg>
      <p:bgPr>
        <a:solidFill>
          <a:schemeClr val="lt1"/>
        </a:solidFill>
      </p:bgPr>
    </p:bg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121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41" name="Google Shape;2541;p121"/>
          <p:cNvSpPr txBox="1"/>
          <p:nvPr>
            <p:ph idx="1" type="subTitle"/>
          </p:nvPr>
        </p:nvSpPr>
        <p:spPr>
          <a:xfrm>
            <a:off x="3310992" y="2873700"/>
            <a:ext cx="250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42" name="Google Shape;2542;p121"/>
          <p:cNvSpPr txBox="1"/>
          <p:nvPr>
            <p:ph idx="2" type="subTitle"/>
          </p:nvPr>
        </p:nvSpPr>
        <p:spPr>
          <a:xfrm>
            <a:off x="3310978" y="3119591"/>
            <a:ext cx="25041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43" name="Google Shape;2543;p121"/>
          <p:cNvSpPr txBox="1"/>
          <p:nvPr>
            <p:ph idx="3" type="subTitle"/>
          </p:nvPr>
        </p:nvSpPr>
        <p:spPr>
          <a:xfrm>
            <a:off x="716725" y="2873700"/>
            <a:ext cx="250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44" name="Google Shape;2544;p121"/>
          <p:cNvSpPr txBox="1"/>
          <p:nvPr>
            <p:ph idx="4" type="subTitle"/>
          </p:nvPr>
        </p:nvSpPr>
        <p:spPr>
          <a:xfrm>
            <a:off x="716725" y="3116699"/>
            <a:ext cx="25041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545" name="Google Shape;2545;p121"/>
          <p:cNvSpPr txBox="1"/>
          <p:nvPr>
            <p:ph idx="5" type="subTitle"/>
          </p:nvPr>
        </p:nvSpPr>
        <p:spPr>
          <a:xfrm>
            <a:off x="5905258" y="2873700"/>
            <a:ext cx="250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546" name="Google Shape;2546;p121"/>
          <p:cNvSpPr txBox="1"/>
          <p:nvPr>
            <p:ph idx="6" type="subTitle"/>
          </p:nvPr>
        </p:nvSpPr>
        <p:spPr>
          <a:xfrm>
            <a:off x="5905251" y="3119595"/>
            <a:ext cx="25041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547" name="Google Shape;2547;p121"/>
          <p:cNvGrpSpPr/>
          <p:nvPr/>
        </p:nvGrpSpPr>
        <p:grpSpPr>
          <a:xfrm flipH="1" rot="-8585606">
            <a:off x="6706862" y="-1689605"/>
            <a:ext cx="4313840" cy="3465306"/>
            <a:chOff x="1645525" y="677625"/>
            <a:chExt cx="4313925" cy="3465375"/>
          </a:xfrm>
        </p:grpSpPr>
        <p:sp>
          <p:nvSpPr>
            <p:cNvPr id="2548" name="Google Shape;2548;p12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12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12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12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12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12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12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12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56" name="Google Shape;2556;p121"/>
          <p:cNvGrpSpPr/>
          <p:nvPr/>
        </p:nvGrpSpPr>
        <p:grpSpPr>
          <a:xfrm flipH="1" rot="4803663">
            <a:off x="-2754027" y="-462614"/>
            <a:ext cx="4313959" cy="3465402"/>
            <a:chOff x="1645525" y="677625"/>
            <a:chExt cx="4313925" cy="3465375"/>
          </a:xfrm>
        </p:grpSpPr>
        <p:sp>
          <p:nvSpPr>
            <p:cNvPr id="2557" name="Google Shape;2557;p12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12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12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12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12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12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12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12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5" name="Google Shape;2565;p121"/>
          <p:cNvGrpSpPr/>
          <p:nvPr/>
        </p:nvGrpSpPr>
        <p:grpSpPr>
          <a:xfrm flipH="1" rot="3650914">
            <a:off x="2656310" y="4562850"/>
            <a:ext cx="4313751" cy="3465235"/>
            <a:chOff x="1645525" y="677625"/>
            <a:chExt cx="4313925" cy="3465375"/>
          </a:xfrm>
        </p:grpSpPr>
        <p:sp>
          <p:nvSpPr>
            <p:cNvPr id="2566" name="Google Shape;2566;p12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12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12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12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12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12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12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12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MAIN_POINT_1_1">
    <p:bg>
      <p:bgPr>
        <a:solidFill>
          <a:schemeClr val="dk2"/>
        </a:solidFill>
      </p:bgPr>
    </p:bg>
    <p:spTree>
      <p:nvGrpSpPr>
        <p:cNvPr id="2574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Google Shape;2575;p122"/>
          <p:cNvSpPr txBox="1"/>
          <p:nvPr>
            <p:ph type="title"/>
          </p:nvPr>
        </p:nvSpPr>
        <p:spPr>
          <a:xfrm>
            <a:off x="1519000" y="1876425"/>
            <a:ext cx="28713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7200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i="0" sz="2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6" name="Google Shape;2576;p122"/>
          <p:cNvSpPr txBox="1"/>
          <p:nvPr>
            <p:ph idx="1" type="subTitle"/>
          </p:nvPr>
        </p:nvSpPr>
        <p:spPr>
          <a:xfrm>
            <a:off x="1429900" y="2400300"/>
            <a:ext cx="29604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72000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577" name="Google Shape;2577;p122"/>
          <p:cNvGrpSpPr/>
          <p:nvPr/>
        </p:nvGrpSpPr>
        <p:grpSpPr>
          <a:xfrm flipH="1" rot="5400000">
            <a:off x="-1974381" y="3638534"/>
            <a:ext cx="4313925" cy="3465375"/>
            <a:chOff x="1645525" y="677625"/>
            <a:chExt cx="4313925" cy="3465375"/>
          </a:xfrm>
        </p:grpSpPr>
        <p:sp>
          <p:nvSpPr>
            <p:cNvPr id="2578" name="Google Shape;2578;p12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12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12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12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12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12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12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12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86" name="Google Shape;2586;p122"/>
          <p:cNvGrpSpPr/>
          <p:nvPr/>
        </p:nvGrpSpPr>
        <p:grpSpPr>
          <a:xfrm flipH="1" rot="10800000">
            <a:off x="8003119" y="-1267916"/>
            <a:ext cx="4313925" cy="3465375"/>
            <a:chOff x="1645525" y="677625"/>
            <a:chExt cx="4313925" cy="3465375"/>
          </a:xfrm>
        </p:grpSpPr>
        <p:sp>
          <p:nvSpPr>
            <p:cNvPr id="2587" name="Google Shape;2587;p12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12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12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12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12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12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12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12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" type="subTitle"/>
          </p:nvPr>
        </p:nvSpPr>
        <p:spPr>
          <a:xfrm>
            <a:off x="716725" y="2695845"/>
            <a:ext cx="3855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55" name="Google Shape;55;p14"/>
          <p:cNvSpPr txBox="1"/>
          <p:nvPr>
            <p:ph type="ctrTitle"/>
          </p:nvPr>
        </p:nvSpPr>
        <p:spPr>
          <a:xfrm>
            <a:off x="716725" y="541050"/>
            <a:ext cx="45930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  <p:grpSp>
        <p:nvGrpSpPr>
          <p:cNvPr id="56" name="Google Shape;56;p14"/>
          <p:cNvGrpSpPr/>
          <p:nvPr/>
        </p:nvGrpSpPr>
        <p:grpSpPr>
          <a:xfrm flipH="1" rot="-5400000">
            <a:off x="4507511" y="686831"/>
            <a:ext cx="5418290" cy="4523354"/>
            <a:chOff x="1645525" y="677625"/>
            <a:chExt cx="4313925" cy="3465375"/>
          </a:xfrm>
        </p:grpSpPr>
        <p:sp>
          <p:nvSpPr>
            <p:cNvPr id="57" name="Google Shape;57;p1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" name="Google Shape;65;p14"/>
          <p:cNvGrpSpPr/>
          <p:nvPr/>
        </p:nvGrpSpPr>
        <p:grpSpPr>
          <a:xfrm flipH="1" rot="-350230">
            <a:off x="-2574603" y="3238095"/>
            <a:ext cx="4313860" cy="3465323"/>
            <a:chOff x="1645525" y="677625"/>
            <a:chExt cx="4313925" cy="3465375"/>
          </a:xfrm>
        </p:grpSpPr>
        <p:sp>
          <p:nvSpPr>
            <p:cNvPr id="66" name="Google Shape;66;p1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MAIN_POINT_1_1_1">
    <p:bg>
      <p:bgPr>
        <a:solidFill>
          <a:schemeClr val="dk2"/>
        </a:solidFill>
      </p:bgPr>
    </p:bg>
    <p:spTree>
      <p:nvGrpSpPr>
        <p:cNvPr id="2595" name="Shape 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" name="Google Shape;2596;p123"/>
          <p:cNvSpPr txBox="1"/>
          <p:nvPr>
            <p:ph type="title"/>
          </p:nvPr>
        </p:nvSpPr>
        <p:spPr>
          <a:xfrm>
            <a:off x="5560175" y="1875650"/>
            <a:ext cx="2867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97" name="Google Shape;2597;p123"/>
          <p:cNvSpPr txBox="1"/>
          <p:nvPr>
            <p:ph idx="1" type="subTitle"/>
          </p:nvPr>
        </p:nvSpPr>
        <p:spPr>
          <a:xfrm>
            <a:off x="5560175" y="2281725"/>
            <a:ext cx="29628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598" name="Google Shape;2598;p123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2599" name="Google Shape;2599;p12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12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12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12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12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12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12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12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7" name="Google Shape;2607;p123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608" name="Google Shape;2608;p12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12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12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12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12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12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12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12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8_3_1_1">
    <p:bg>
      <p:bgPr>
        <a:solidFill>
          <a:schemeClr val="dk2"/>
        </a:solidFill>
      </p:bgPr>
    </p:bg>
    <p:spTree>
      <p:nvGrpSpPr>
        <p:cNvPr id="2616" name="Shape 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7" name="Google Shape;2617;p124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2618" name="Google Shape;2618;p12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12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12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12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12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12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12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12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26" name="Google Shape;2626;p124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2627" name="Google Shape;2627;p12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12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12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12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12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12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12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12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5" name="Google Shape;2635;p124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2636" name="Google Shape;2636;p12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12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12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12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12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12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12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12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44" name="Google Shape;2644;p124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2645" name="Google Shape;2645;p12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12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12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12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12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12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12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12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53" name="Google Shape;2653;p124"/>
          <p:cNvSpPr txBox="1"/>
          <p:nvPr>
            <p:ph idx="1" type="subTitle"/>
          </p:nvPr>
        </p:nvSpPr>
        <p:spPr>
          <a:xfrm>
            <a:off x="2809350" y="3740725"/>
            <a:ext cx="35253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54" name="Google Shape;2654;p124"/>
          <p:cNvSpPr txBox="1"/>
          <p:nvPr>
            <p:ph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_1">
    <p:bg>
      <p:bgPr>
        <a:solidFill>
          <a:schemeClr val="lt2"/>
        </a:solidFill>
      </p:bgPr>
    </p:bg>
    <p:spTree>
      <p:nvGrpSpPr>
        <p:cNvPr id="2655" name="Shape 2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" name="Google Shape;2656;p125"/>
          <p:cNvSpPr txBox="1"/>
          <p:nvPr>
            <p:ph type="title"/>
          </p:nvPr>
        </p:nvSpPr>
        <p:spPr>
          <a:xfrm>
            <a:off x="5276850" y="543525"/>
            <a:ext cx="31473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7" name="Google Shape;2657;p125"/>
          <p:cNvSpPr txBox="1"/>
          <p:nvPr>
            <p:ph idx="1" type="subTitle"/>
          </p:nvPr>
        </p:nvSpPr>
        <p:spPr>
          <a:xfrm>
            <a:off x="5143075" y="2190350"/>
            <a:ext cx="32811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8" name="Google Shape;2658;p125"/>
          <p:cNvSpPr txBox="1"/>
          <p:nvPr/>
        </p:nvSpPr>
        <p:spPr>
          <a:xfrm>
            <a:off x="4388475" y="3388700"/>
            <a:ext cx="40362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Freepik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59" name="Google Shape;2659;p125"/>
          <p:cNvSpPr/>
          <p:nvPr/>
        </p:nvSpPr>
        <p:spPr>
          <a:xfrm>
            <a:off x="313875" y="940937"/>
            <a:ext cx="4380607" cy="4367078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0" name="Google Shape;2660;p125"/>
          <p:cNvGrpSpPr/>
          <p:nvPr/>
        </p:nvGrpSpPr>
        <p:grpSpPr>
          <a:xfrm flipH="1" rot="-2990361">
            <a:off x="8186601" y="2875976"/>
            <a:ext cx="4313704" cy="3465198"/>
            <a:chOff x="1645525" y="677625"/>
            <a:chExt cx="4313925" cy="3465375"/>
          </a:xfrm>
        </p:grpSpPr>
        <p:sp>
          <p:nvSpPr>
            <p:cNvPr id="2661" name="Google Shape;2661;p12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12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12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12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12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12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12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12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69" name="Google Shape;2669;p125"/>
          <p:cNvGrpSpPr/>
          <p:nvPr/>
        </p:nvGrpSpPr>
        <p:grpSpPr>
          <a:xfrm flipH="1" rot="6841112">
            <a:off x="314235" y="-4195441"/>
            <a:ext cx="5015204" cy="5466922"/>
            <a:chOff x="1645525" y="677625"/>
            <a:chExt cx="4313925" cy="3465375"/>
          </a:xfrm>
        </p:grpSpPr>
        <p:sp>
          <p:nvSpPr>
            <p:cNvPr id="2670" name="Google Shape;2670;p12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12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12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12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12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12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12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12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2_1_1_1">
    <p:bg>
      <p:bgPr>
        <a:solidFill>
          <a:schemeClr val="lt1"/>
        </a:solidFill>
      </p:bgPr>
    </p:bg>
    <p:spTree>
      <p:nvGrpSpPr>
        <p:cNvPr id="2678" name="Shape 2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9" name="Google Shape;2679;p126"/>
          <p:cNvSpPr txBox="1"/>
          <p:nvPr>
            <p:ph type="ctrTitle"/>
          </p:nvPr>
        </p:nvSpPr>
        <p:spPr>
          <a:xfrm>
            <a:off x="716725" y="545125"/>
            <a:ext cx="7710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680" name="Google Shape;2680;p126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2681" name="Google Shape;2681;p12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12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12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12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12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12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12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12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9" name="Google Shape;2689;p126"/>
          <p:cNvGrpSpPr/>
          <p:nvPr/>
        </p:nvGrpSpPr>
        <p:grpSpPr>
          <a:xfrm rot="2041809">
            <a:off x="-3190098" y="532125"/>
            <a:ext cx="4313700" cy="3465195"/>
            <a:chOff x="1645525" y="677625"/>
            <a:chExt cx="4313925" cy="3465375"/>
          </a:xfrm>
        </p:grpSpPr>
        <p:sp>
          <p:nvSpPr>
            <p:cNvPr id="2690" name="Google Shape;2690;p12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12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12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12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12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12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12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12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8_2">
    <p:bg>
      <p:bgPr>
        <a:solidFill>
          <a:schemeClr val="lt1"/>
        </a:solidFill>
      </p:bgPr>
    </p:bg>
    <p:spTree>
      <p:nvGrpSpPr>
        <p:cNvPr id="2698" name="Shape 2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9" name="Google Shape;2699;p127"/>
          <p:cNvSpPr txBox="1"/>
          <p:nvPr>
            <p:ph idx="1" type="body"/>
          </p:nvPr>
        </p:nvSpPr>
        <p:spPr>
          <a:xfrm>
            <a:off x="737838" y="1147150"/>
            <a:ext cx="38553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00" name="Google Shape;2700;p127"/>
          <p:cNvSpPr txBox="1"/>
          <p:nvPr>
            <p:ph type="ctrTitle"/>
          </p:nvPr>
        </p:nvSpPr>
        <p:spPr>
          <a:xfrm>
            <a:off x="716726" y="545125"/>
            <a:ext cx="439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701" name="Google Shape;2701;p127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702" name="Google Shape;2702;p12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12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12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12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12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12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12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12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10" name="Google Shape;2710;p127"/>
          <p:cNvGrpSpPr/>
          <p:nvPr/>
        </p:nvGrpSpPr>
        <p:grpSpPr>
          <a:xfrm flipH="1" rot="-5400000">
            <a:off x="6726269" y="-1973466"/>
            <a:ext cx="4313925" cy="3465375"/>
            <a:chOff x="1645525" y="677625"/>
            <a:chExt cx="4313925" cy="3465375"/>
          </a:xfrm>
        </p:grpSpPr>
        <p:sp>
          <p:nvSpPr>
            <p:cNvPr id="2711" name="Google Shape;2711;p12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12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12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12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12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12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12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12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19" name="Google Shape;2719;p127"/>
          <p:cNvSpPr txBox="1"/>
          <p:nvPr>
            <p:ph idx="2" type="body"/>
          </p:nvPr>
        </p:nvSpPr>
        <p:spPr>
          <a:xfrm>
            <a:off x="4550863" y="1577350"/>
            <a:ext cx="3855300" cy="30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8_2_2">
    <p:bg>
      <p:bgPr>
        <a:solidFill>
          <a:schemeClr val="lt1"/>
        </a:solidFill>
      </p:bgPr>
    </p:bg>
    <p:spTree>
      <p:nvGrpSpPr>
        <p:cNvPr id="2720" name="Shape 2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" name="Google Shape;2721;p128"/>
          <p:cNvSpPr txBox="1"/>
          <p:nvPr>
            <p:ph idx="1" type="body"/>
          </p:nvPr>
        </p:nvSpPr>
        <p:spPr>
          <a:xfrm>
            <a:off x="737838" y="1147150"/>
            <a:ext cx="38553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22" name="Google Shape;2722;p128"/>
          <p:cNvSpPr txBox="1"/>
          <p:nvPr>
            <p:ph type="ctrTitle"/>
          </p:nvPr>
        </p:nvSpPr>
        <p:spPr>
          <a:xfrm>
            <a:off x="716726" y="545125"/>
            <a:ext cx="439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723" name="Google Shape;2723;p128"/>
          <p:cNvGrpSpPr/>
          <p:nvPr/>
        </p:nvGrpSpPr>
        <p:grpSpPr>
          <a:xfrm flipH="1" rot="5540294">
            <a:off x="-1264050" y="3654307"/>
            <a:ext cx="4314066" cy="3465488"/>
            <a:chOff x="1645525" y="677625"/>
            <a:chExt cx="4313925" cy="3465375"/>
          </a:xfrm>
        </p:grpSpPr>
        <p:sp>
          <p:nvSpPr>
            <p:cNvPr id="2724" name="Google Shape;2724;p12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12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12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12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12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12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12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12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32" name="Google Shape;2732;p128"/>
          <p:cNvGrpSpPr/>
          <p:nvPr/>
        </p:nvGrpSpPr>
        <p:grpSpPr>
          <a:xfrm flipH="1" rot="-5400000">
            <a:off x="8134294" y="632559"/>
            <a:ext cx="4313925" cy="3465375"/>
            <a:chOff x="1645525" y="677625"/>
            <a:chExt cx="4313925" cy="3465375"/>
          </a:xfrm>
        </p:grpSpPr>
        <p:sp>
          <p:nvSpPr>
            <p:cNvPr id="2733" name="Google Shape;2733;p12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12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12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12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12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12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12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12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41" name="Google Shape;2741;p128"/>
          <p:cNvSpPr txBox="1"/>
          <p:nvPr>
            <p:ph idx="2" type="body"/>
          </p:nvPr>
        </p:nvSpPr>
        <p:spPr>
          <a:xfrm>
            <a:off x="4550863" y="1577350"/>
            <a:ext cx="3855300" cy="30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742" name="Shape 27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8_2_1">
    <p:bg>
      <p:bgPr>
        <a:solidFill>
          <a:schemeClr val="lt1"/>
        </a:solidFill>
      </p:bgPr>
    </p:bg>
    <p:spTree>
      <p:nvGrpSpPr>
        <p:cNvPr id="2743" name="Shape 2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" name="Google Shape;2744;p130"/>
          <p:cNvSpPr txBox="1"/>
          <p:nvPr>
            <p:ph idx="1" type="body"/>
          </p:nvPr>
        </p:nvSpPr>
        <p:spPr>
          <a:xfrm>
            <a:off x="716725" y="1147150"/>
            <a:ext cx="41532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745" name="Google Shape;2745;p130"/>
          <p:cNvSpPr txBox="1"/>
          <p:nvPr>
            <p:ph type="ctrTitle"/>
          </p:nvPr>
        </p:nvSpPr>
        <p:spPr>
          <a:xfrm>
            <a:off x="716726" y="545125"/>
            <a:ext cx="439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746" name="Google Shape;2746;p130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747" name="Google Shape;2747;p13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13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13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13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13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13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13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13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55" name="Google Shape;2755;p130"/>
          <p:cNvGrpSpPr/>
          <p:nvPr/>
        </p:nvGrpSpPr>
        <p:grpSpPr>
          <a:xfrm flipH="1" rot="-5400000">
            <a:off x="6726269" y="-1973466"/>
            <a:ext cx="4313925" cy="3465375"/>
            <a:chOff x="1645525" y="677625"/>
            <a:chExt cx="4313925" cy="3465375"/>
          </a:xfrm>
        </p:grpSpPr>
        <p:sp>
          <p:nvSpPr>
            <p:cNvPr id="2756" name="Google Shape;2756;p13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13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13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13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13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13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13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13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9_1_1_1">
    <p:bg>
      <p:bgPr>
        <a:solidFill>
          <a:schemeClr val="lt2"/>
        </a:solidFill>
      </p:bgPr>
    </p:bg>
    <p:spTree>
      <p:nvGrpSpPr>
        <p:cNvPr id="2764" name="Shape 2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5" name="Google Shape;2765;p131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2766" name="Google Shape;2766;p13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13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13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13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13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13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13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13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4" name="Google Shape;2774;p131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775" name="Google Shape;2775;p13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13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13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13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13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13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13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13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1">
  <p:cSld name="CUSTOM_9_1_1_1_1">
    <p:bg>
      <p:bgPr>
        <a:solidFill>
          <a:schemeClr val="dk2"/>
        </a:solidFill>
      </p:bgPr>
    </p:bg>
    <p:spTree>
      <p:nvGrpSpPr>
        <p:cNvPr id="2783" name="Shape 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84" name="Google Shape;2784;p132"/>
          <p:cNvGrpSpPr/>
          <p:nvPr/>
        </p:nvGrpSpPr>
        <p:grpSpPr>
          <a:xfrm flipH="1" rot="5400000">
            <a:off x="-1974381" y="3638534"/>
            <a:ext cx="4313925" cy="3465375"/>
            <a:chOff x="1645525" y="677625"/>
            <a:chExt cx="4313925" cy="3465375"/>
          </a:xfrm>
        </p:grpSpPr>
        <p:sp>
          <p:nvSpPr>
            <p:cNvPr id="2785" name="Google Shape;2785;p13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13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13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13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13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13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13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13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93" name="Google Shape;2793;p132"/>
          <p:cNvGrpSpPr/>
          <p:nvPr/>
        </p:nvGrpSpPr>
        <p:grpSpPr>
          <a:xfrm flipH="1" rot="10800000">
            <a:off x="8003119" y="-1267916"/>
            <a:ext cx="4313925" cy="3465375"/>
            <a:chOff x="1645525" y="677625"/>
            <a:chExt cx="4313925" cy="3465375"/>
          </a:xfrm>
        </p:grpSpPr>
        <p:sp>
          <p:nvSpPr>
            <p:cNvPr id="2794" name="Google Shape;2794;p13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13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13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13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13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13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13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13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8">
    <p:bg>
      <p:bgPr>
        <a:solidFill>
          <a:schemeClr val="lt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721425" y="1106541"/>
            <a:ext cx="7687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Light"/>
              <a:buChar char="●"/>
              <a:defRPr>
                <a:solidFill>
                  <a:schemeClr val="lt2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Light"/>
              <a:buChar char="○"/>
              <a:defRPr>
                <a:solidFill>
                  <a:schemeClr val="lt2"/>
                </a:solidFill>
              </a:defRPr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Nunito Light"/>
              <a:buChar char="■"/>
              <a:defRPr>
                <a:solidFill>
                  <a:schemeClr val="lt2"/>
                </a:solidFill>
              </a:defRPr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Nunito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 Light"/>
              <a:buChar char="●"/>
              <a:defRPr>
                <a:solidFill>
                  <a:schemeClr val="lt2"/>
                </a:solidFill>
              </a:defRPr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type="ctrTitle"/>
          </p:nvPr>
        </p:nvSpPr>
        <p:spPr>
          <a:xfrm>
            <a:off x="721425" y="545125"/>
            <a:ext cx="427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77" name="Google Shape;77;p15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78" name="Google Shape;78;p1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" name="Google Shape;86;p15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87" name="Google Shape;87;p1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15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96" name="Google Shape;96;p1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" name="Google Shape;104;p15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105" name="Google Shape;105;p1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2">
  <p:cSld name="CUSTOM_9_1_1_1_1_1">
    <p:bg>
      <p:bgPr>
        <a:solidFill>
          <a:schemeClr val="lt1"/>
        </a:solidFill>
      </p:bgPr>
    </p:bg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3" name="Google Shape;2803;p133"/>
          <p:cNvGrpSpPr/>
          <p:nvPr/>
        </p:nvGrpSpPr>
        <p:grpSpPr>
          <a:xfrm flipH="1" rot="8250514">
            <a:off x="-1543118" y="-1267974"/>
            <a:ext cx="4314052" cy="3465477"/>
            <a:chOff x="1645525" y="677625"/>
            <a:chExt cx="4313925" cy="3465375"/>
          </a:xfrm>
        </p:grpSpPr>
        <p:sp>
          <p:nvSpPr>
            <p:cNvPr id="2804" name="Google Shape;2804;p13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13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13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13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13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13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13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13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12" name="Google Shape;2812;p133"/>
          <p:cNvGrpSpPr/>
          <p:nvPr/>
        </p:nvGrpSpPr>
        <p:grpSpPr>
          <a:xfrm flipH="1" rot="-2700000">
            <a:off x="6586899" y="3238233"/>
            <a:ext cx="4313884" cy="3465342"/>
            <a:chOff x="1645525" y="677625"/>
            <a:chExt cx="4313925" cy="3465375"/>
          </a:xfrm>
        </p:grpSpPr>
        <p:sp>
          <p:nvSpPr>
            <p:cNvPr id="2813" name="Google Shape;2813;p13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13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13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13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13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13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13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13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3">
  <p:cSld name="CUSTOM_9_1_1_1_1_1_1">
    <p:bg>
      <p:bgPr>
        <a:solidFill>
          <a:schemeClr val="lt2"/>
        </a:solidFill>
      </p:bgPr>
    </p:bg>
    <p:spTree>
      <p:nvGrpSpPr>
        <p:cNvPr id="2821" name="Shape 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22" name="Google Shape;2822;p134"/>
          <p:cNvGrpSpPr/>
          <p:nvPr/>
        </p:nvGrpSpPr>
        <p:grpSpPr>
          <a:xfrm rot="5400000">
            <a:off x="-1352137" y="-958946"/>
            <a:ext cx="5481704" cy="4403452"/>
            <a:chOff x="1645525" y="677625"/>
            <a:chExt cx="4313925" cy="3465375"/>
          </a:xfrm>
        </p:grpSpPr>
        <p:sp>
          <p:nvSpPr>
            <p:cNvPr id="2823" name="Google Shape;2823;p13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13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13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13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13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13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13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13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31" name="Google Shape;2831;p134"/>
          <p:cNvGrpSpPr/>
          <p:nvPr/>
        </p:nvGrpSpPr>
        <p:grpSpPr>
          <a:xfrm>
            <a:off x="7640944" y="3328659"/>
            <a:ext cx="4313925" cy="3465375"/>
            <a:chOff x="1645525" y="677625"/>
            <a:chExt cx="4313925" cy="3465375"/>
          </a:xfrm>
        </p:grpSpPr>
        <p:sp>
          <p:nvSpPr>
            <p:cNvPr id="2832" name="Google Shape;2832;p13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13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13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13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13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13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13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13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2843" name="Shape 2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4" name="Google Shape;2844;p136"/>
          <p:cNvSpPr txBox="1"/>
          <p:nvPr>
            <p:ph idx="1" type="subTitle"/>
          </p:nvPr>
        </p:nvSpPr>
        <p:spPr>
          <a:xfrm>
            <a:off x="716725" y="2695845"/>
            <a:ext cx="3855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845" name="Google Shape;2845;p136"/>
          <p:cNvSpPr txBox="1"/>
          <p:nvPr>
            <p:ph type="ctrTitle"/>
          </p:nvPr>
        </p:nvSpPr>
        <p:spPr>
          <a:xfrm>
            <a:off x="716725" y="541050"/>
            <a:ext cx="45930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  <p:grpSp>
        <p:nvGrpSpPr>
          <p:cNvPr id="2846" name="Google Shape;2846;p136"/>
          <p:cNvGrpSpPr/>
          <p:nvPr/>
        </p:nvGrpSpPr>
        <p:grpSpPr>
          <a:xfrm flipH="1" rot="-5400000">
            <a:off x="4507511" y="686831"/>
            <a:ext cx="5418290" cy="4523354"/>
            <a:chOff x="1645525" y="677625"/>
            <a:chExt cx="4313925" cy="3465375"/>
          </a:xfrm>
        </p:grpSpPr>
        <p:sp>
          <p:nvSpPr>
            <p:cNvPr id="2847" name="Google Shape;2847;p13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13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13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13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13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13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13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13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55" name="Google Shape;2855;p136"/>
          <p:cNvGrpSpPr/>
          <p:nvPr/>
        </p:nvGrpSpPr>
        <p:grpSpPr>
          <a:xfrm flipH="1" rot="-350230">
            <a:off x="-2574603" y="3238095"/>
            <a:ext cx="4313860" cy="3465323"/>
            <a:chOff x="1645525" y="677625"/>
            <a:chExt cx="4313925" cy="3465375"/>
          </a:xfrm>
        </p:grpSpPr>
        <p:sp>
          <p:nvSpPr>
            <p:cNvPr id="2856" name="Google Shape;2856;p13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13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13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13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13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13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13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13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8">
    <p:bg>
      <p:bgPr>
        <a:solidFill>
          <a:schemeClr val="lt1"/>
        </a:solidFill>
      </p:bgPr>
    </p:bg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Google Shape;2865;p137"/>
          <p:cNvSpPr txBox="1"/>
          <p:nvPr>
            <p:ph idx="1" type="body"/>
          </p:nvPr>
        </p:nvSpPr>
        <p:spPr>
          <a:xfrm>
            <a:off x="721425" y="1106541"/>
            <a:ext cx="7687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Light"/>
              <a:buChar char="●"/>
              <a:defRPr>
                <a:solidFill>
                  <a:schemeClr val="lt2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Light"/>
              <a:buChar char="○"/>
              <a:defRPr>
                <a:solidFill>
                  <a:schemeClr val="lt2"/>
                </a:solidFill>
              </a:defRPr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Nunito Light"/>
              <a:buChar char="■"/>
              <a:defRPr>
                <a:solidFill>
                  <a:schemeClr val="lt2"/>
                </a:solidFill>
              </a:defRPr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Nunito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 Light"/>
              <a:buChar char="●"/>
              <a:defRPr>
                <a:solidFill>
                  <a:schemeClr val="lt2"/>
                </a:solidFill>
              </a:defRPr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866" name="Google Shape;2866;p137"/>
          <p:cNvSpPr txBox="1"/>
          <p:nvPr>
            <p:ph type="ctrTitle"/>
          </p:nvPr>
        </p:nvSpPr>
        <p:spPr>
          <a:xfrm>
            <a:off x="721425" y="545125"/>
            <a:ext cx="427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867" name="Google Shape;2867;p137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2868" name="Google Shape;2868;p13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13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13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13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13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13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13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13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76" name="Google Shape;2876;p137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2877" name="Google Shape;2877;p13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13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13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13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13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13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13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13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85" name="Google Shape;2885;p137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2886" name="Google Shape;2886;p13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13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13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13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13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13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13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13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4" name="Google Shape;2894;p137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2895" name="Google Shape;2895;p13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13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13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13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13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13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13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13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2903" name="Shape 2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4" name="Google Shape;2904;p138"/>
          <p:cNvSpPr txBox="1"/>
          <p:nvPr>
            <p:ph type="title"/>
          </p:nvPr>
        </p:nvSpPr>
        <p:spPr>
          <a:xfrm>
            <a:off x="713229" y="1555600"/>
            <a:ext cx="34290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05" name="Google Shape;2905;p138"/>
          <p:cNvSpPr txBox="1"/>
          <p:nvPr>
            <p:ph idx="1" type="subTitle"/>
          </p:nvPr>
        </p:nvSpPr>
        <p:spPr>
          <a:xfrm>
            <a:off x="713225" y="4203578"/>
            <a:ext cx="4331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06" name="Google Shape;2906;p138"/>
          <p:cNvSpPr/>
          <p:nvPr/>
        </p:nvSpPr>
        <p:spPr>
          <a:xfrm flipH="1">
            <a:off x="4247163" y="582475"/>
            <a:ext cx="4705436" cy="4690904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07" name="Google Shape;2907;p138"/>
          <p:cNvGrpSpPr/>
          <p:nvPr/>
        </p:nvGrpSpPr>
        <p:grpSpPr>
          <a:xfrm rot="-6721043">
            <a:off x="7548010" y="3679328"/>
            <a:ext cx="4314064" cy="3465487"/>
            <a:chOff x="1645525" y="677625"/>
            <a:chExt cx="4313925" cy="3465375"/>
          </a:xfrm>
        </p:grpSpPr>
        <p:sp>
          <p:nvSpPr>
            <p:cNvPr id="2908" name="Google Shape;2908;p13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13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13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13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13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13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13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13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6" name="Google Shape;2916;p138"/>
          <p:cNvGrpSpPr/>
          <p:nvPr/>
        </p:nvGrpSpPr>
        <p:grpSpPr>
          <a:xfrm rot="10800000">
            <a:off x="-3279917" y="-1614445"/>
            <a:ext cx="4313494" cy="3465028"/>
            <a:chOff x="1645525" y="677625"/>
            <a:chExt cx="4313925" cy="3465375"/>
          </a:xfrm>
        </p:grpSpPr>
        <p:sp>
          <p:nvSpPr>
            <p:cNvPr id="2917" name="Google Shape;2917;p13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13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13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13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13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13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13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13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25" name="Google Shape;2925;p138"/>
          <p:cNvSpPr txBox="1"/>
          <p:nvPr>
            <p:ph idx="2" type="title"/>
          </p:nvPr>
        </p:nvSpPr>
        <p:spPr>
          <a:xfrm>
            <a:off x="713229" y="545125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dk2"/>
        </a:solidFill>
      </p:bgPr>
    </p:bg>
    <p:spTree>
      <p:nvGrpSpPr>
        <p:cNvPr id="2926" name="Shape 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" name="Google Shape;2927;p139"/>
          <p:cNvSpPr txBox="1"/>
          <p:nvPr>
            <p:ph type="ctrTitle"/>
          </p:nvPr>
        </p:nvSpPr>
        <p:spPr>
          <a:xfrm>
            <a:off x="1654404" y="1586197"/>
            <a:ext cx="1645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28" name="Google Shape;2928;p139"/>
          <p:cNvSpPr txBox="1"/>
          <p:nvPr>
            <p:ph idx="2" type="title"/>
          </p:nvPr>
        </p:nvSpPr>
        <p:spPr>
          <a:xfrm>
            <a:off x="738445" y="14874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29" name="Google Shape;2929;p139"/>
          <p:cNvSpPr txBox="1"/>
          <p:nvPr>
            <p:ph idx="3" type="ctrTitle"/>
          </p:nvPr>
        </p:nvSpPr>
        <p:spPr>
          <a:xfrm>
            <a:off x="1654404" y="3339978"/>
            <a:ext cx="16458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0" name="Google Shape;2930;p139"/>
          <p:cNvSpPr txBox="1"/>
          <p:nvPr>
            <p:ph idx="4" type="title"/>
          </p:nvPr>
        </p:nvSpPr>
        <p:spPr>
          <a:xfrm>
            <a:off x="738396" y="32365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31" name="Google Shape;2931;p139"/>
          <p:cNvSpPr txBox="1"/>
          <p:nvPr>
            <p:ph idx="1" type="subTitle"/>
          </p:nvPr>
        </p:nvSpPr>
        <p:spPr>
          <a:xfrm flipH="1">
            <a:off x="1654404" y="3630227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2" name="Google Shape;2932;p139"/>
          <p:cNvSpPr txBox="1"/>
          <p:nvPr>
            <p:ph idx="5" type="subTitle"/>
          </p:nvPr>
        </p:nvSpPr>
        <p:spPr>
          <a:xfrm flipH="1">
            <a:off x="1654404" y="1877658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3" name="Google Shape;2933;p139"/>
          <p:cNvSpPr txBox="1"/>
          <p:nvPr>
            <p:ph idx="6" type="ctrTitle"/>
          </p:nvPr>
        </p:nvSpPr>
        <p:spPr>
          <a:xfrm>
            <a:off x="5845404" y="1586197"/>
            <a:ext cx="1645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4" name="Google Shape;2934;p139"/>
          <p:cNvSpPr txBox="1"/>
          <p:nvPr>
            <p:ph idx="7" type="title"/>
          </p:nvPr>
        </p:nvSpPr>
        <p:spPr>
          <a:xfrm>
            <a:off x="4929372" y="14874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35" name="Google Shape;2935;p139"/>
          <p:cNvSpPr txBox="1"/>
          <p:nvPr>
            <p:ph idx="8" type="ctrTitle"/>
          </p:nvPr>
        </p:nvSpPr>
        <p:spPr>
          <a:xfrm>
            <a:off x="5845404" y="3339978"/>
            <a:ext cx="1645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6" name="Google Shape;2936;p139"/>
          <p:cNvSpPr txBox="1"/>
          <p:nvPr>
            <p:ph idx="9" type="title"/>
          </p:nvPr>
        </p:nvSpPr>
        <p:spPr>
          <a:xfrm>
            <a:off x="4929522" y="32365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37" name="Google Shape;2937;p139"/>
          <p:cNvSpPr txBox="1"/>
          <p:nvPr>
            <p:ph idx="13" type="subTitle"/>
          </p:nvPr>
        </p:nvSpPr>
        <p:spPr>
          <a:xfrm flipH="1">
            <a:off x="5845404" y="3630227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8" name="Google Shape;2938;p139"/>
          <p:cNvSpPr txBox="1"/>
          <p:nvPr>
            <p:ph idx="14" type="subTitle"/>
          </p:nvPr>
        </p:nvSpPr>
        <p:spPr>
          <a:xfrm flipH="1">
            <a:off x="5845404" y="1877658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939" name="Google Shape;2939;p139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2940" name="Google Shape;2940;p13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13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13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13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13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13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13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13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48" name="Google Shape;2948;p139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949" name="Google Shape;2949;p13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13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13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13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13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13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13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13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57" name="Google Shape;2957;p139"/>
          <p:cNvSpPr txBox="1"/>
          <p:nvPr>
            <p:ph idx="15" type="ctrTitle"/>
          </p:nvPr>
        </p:nvSpPr>
        <p:spPr>
          <a:xfrm>
            <a:off x="713228" y="543425"/>
            <a:ext cx="2877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2"/>
        </a:solidFill>
      </p:bgPr>
    </p:bg>
    <p:spTree>
      <p:nvGrpSpPr>
        <p:cNvPr id="2958" name="Shape 2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" name="Google Shape;2959;p140"/>
          <p:cNvSpPr txBox="1"/>
          <p:nvPr>
            <p:ph type="ctrTitle"/>
          </p:nvPr>
        </p:nvSpPr>
        <p:spPr>
          <a:xfrm flipH="1">
            <a:off x="5981400" y="1816200"/>
            <a:ext cx="24459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60" name="Google Shape;2960;p140"/>
          <p:cNvSpPr txBox="1"/>
          <p:nvPr>
            <p:ph idx="1" type="subTitle"/>
          </p:nvPr>
        </p:nvSpPr>
        <p:spPr>
          <a:xfrm flipH="1">
            <a:off x="4734000" y="2670300"/>
            <a:ext cx="36933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961" name="Google Shape;2961;p140"/>
          <p:cNvGrpSpPr/>
          <p:nvPr/>
        </p:nvGrpSpPr>
        <p:grpSpPr>
          <a:xfrm>
            <a:off x="423700" y="1792963"/>
            <a:ext cx="4313925" cy="3465375"/>
            <a:chOff x="1645525" y="677625"/>
            <a:chExt cx="4313925" cy="3465375"/>
          </a:xfrm>
        </p:grpSpPr>
        <p:sp>
          <p:nvSpPr>
            <p:cNvPr id="2962" name="Google Shape;2962;p14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14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14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14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14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14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14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14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70" name="Google Shape;2970;p140"/>
          <p:cNvGrpSpPr/>
          <p:nvPr/>
        </p:nvGrpSpPr>
        <p:grpSpPr>
          <a:xfrm rot="10362564">
            <a:off x="-2743655" y="-1714490"/>
            <a:ext cx="4313859" cy="3465322"/>
            <a:chOff x="1645525" y="677625"/>
            <a:chExt cx="4313925" cy="3465375"/>
          </a:xfrm>
        </p:grpSpPr>
        <p:sp>
          <p:nvSpPr>
            <p:cNvPr id="2971" name="Google Shape;2971;p14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14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14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14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14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14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14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14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79" name="Google Shape;2979;p140"/>
          <p:cNvGrpSpPr/>
          <p:nvPr/>
        </p:nvGrpSpPr>
        <p:grpSpPr>
          <a:xfrm rot="-7659021">
            <a:off x="8014070" y="3043962"/>
            <a:ext cx="4313635" cy="3465142"/>
            <a:chOff x="1645525" y="677625"/>
            <a:chExt cx="4313925" cy="3465375"/>
          </a:xfrm>
        </p:grpSpPr>
        <p:sp>
          <p:nvSpPr>
            <p:cNvPr id="2980" name="Google Shape;2980;p14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14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14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14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14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14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14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14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9">
    <p:bg>
      <p:bgPr>
        <a:solidFill>
          <a:schemeClr val="dk2"/>
        </a:solidFill>
      </p:bgPr>
    </p:bg>
    <p:spTree>
      <p:nvGrpSpPr>
        <p:cNvPr id="2988" name="Shape 2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9" name="Google Shape;2989;p141"/>
          <p:cNvSpPr txBox="1"/>
          <p:nvPr>
            <p:ph type="ctrTitle"/>
          </p:nvPr>
        </p:nvSpPr>
        <p:spPr>
          <a:xfrm>
            <a:off x="2027737" y="1914150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0" name="Google Shape;2990;p141"/>
          <p:cNvSpPr txBox="1"/>
          <p:nvPr>
            <p:ph idx="2" type="title"/>
          </p:nvPr>
        </p:nvSpPr>
        <p:spPr>
          <a:xfrm>
            <a:off x="2829337" y="1129550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91" name="Google Shape;2991;p141"/>
          <p:cNvSpPr txBox="1"/>
          <p:nvPr>
            <p:ph idx="3" type="ctrTitle"/>
          </p:nvPr>
        </p:nvSpPr>
        <p:spPr>
          <a:xfrm>
            <a:off x="718949" y="3639025"/>
            <a:ext cx="2455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2" name="Google Shape;2992;p141"/>
          <p:cNvSpPr txBox="1"/>
          <p:nvPr>
            <p:ph idx="4" type="title"/>
          </p:nvPr>
        </p:nvSpPr>
        <p:spPr>
          <a:xfrm>
            <a:off x="1520549" y="2849749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93" name="Google Shape;2993;p141"/>
          <p:cNvSpPr txBox="1"/>
          <p:nvPr>
            <p:ph idx="1" type="subTitle"/>
          </p:nvPr>
        </p:nvSpPr>
        <p:spPr>
          <a:xfrm flipH="1">
            <a:off x="718949" y="3958175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4" name="Google Shape;2994;p141"/>
          <p:cNvSpPr txBox="1"/>
          <p:nvPr>
            <p:ph idx="5" type="subTitle"/>
          </p:nvPr>
        </p:nvSpPr>
        <p:spPr>
          <a:xfrm flipH="1">
            <a:off x="2027737" y="2205607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5" name="Google Shape;2995;p141"/>
          <p:cNvSpPr txBox="1"/>
          <p:nvPr>
            <p:ph idx="6" type="ctrTitle"/>
          </p:nvPr>
        </p:nvSpPr>
        <p:spPr>
          <a:xfrm>
            <a:off x="4645312" y="1914150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6" name="Google Shape;2996;p141"/>
          <p:cNvSpPr txBox="1"/>
          <p:nvPr>
            <p:ph idx="7" type="title"/>
          </p:nvPr>
        </p:nvSpPr>
        <p:spPr>
          <a:xfrm>
            <a:off x="5446912" y="1129550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97" name="Google Shape;2997;p141"/>
          <p:cNvSpPr txBox="1"/>
          <p:nvPr>
            <p:ph idx="8" type="ctrTitle"/>
          </p:nvPr>
        </p:nvSpPr>
        <p:spPr>
          <a:xfrm>
            <a:off x="3336525" y="3639025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8" name="Google Shape;2998;p141"/>
          <p:cNvSpPr txBox="1"/>
          <p:nvPr>
            <p:ph idx="9" type="title"/>
          </p:nvPr>
        </p:nvSpPr>
        <p:spPr>
          <a:xfrm>
            <a:off x="4138125" y="2849749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999" name="Google Shape;2999;p141"/>
          <p:cNvSpPr txBox="1"/>
          <p:nvPr>
            <p:ph idx="13" type="subTitle"/>
          </p:nvPr>
        </p:nvSpPr>
        <p:spPr>
          <a:xfrm flipH="1">
            <a:off x="3336525" y="3958175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0" name="Google Shape;3000;p141"/>
          <p:cNvSpPr txBox="1"/>
          <p:nvPr>
            <p:ph idx="14" type="subTitle"/>
          </p:nvPr>
        </p:nvSpPr>
        <p:spPr>
          <a:xfrm flipH="1">
            <a:off x="4645312" y="2205607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1" name="Google Shape;3001;p141"/>
          <p:cNvSpPr txBox="1"/>
          <p:nvPr>
            <p:ph idx="15" type="ctrTitle"/>
          </p:nvPr>
        </p:nvSpPr>
        <p:spPr>
          <a:xfrm>
            <a:off x="713228" y="545125"/>
            <a:ext cx="2877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02" name="Google Shape;3002;p141"/>
          <p:cNvSpPr txBox="1"/>
          <p:nvPr>
            <p:ph idx="16" type="ctrTitle"/>
          </p:nvPr>
        </p:nvSpPr>
        <p:spPr>
          <a:xfrm>
            <a:off x="5954100" y="3639025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03" name="Google Shape;3003;p141"/>
          <p:cNvSpPr txBox="1"/>
          <p:nvPr>
            <p:ph idx="17" type="title"/>
          </p:nvPr>
        </p:nvSpPr>
        <p:spPr>
          <a:xfrm>
            <a:off x="6755700" y="2849749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004" name="Google Shape;3004;p141"/>
          <p:cNvSpPr txBox="1"/>
          <p:nvPr>
            <p:ph idx="18" type="subTitle"/>
          </p:nvPr>
        </p:nvSpPr>
        <p:spPr>
          <a:xfrm flipH="1">
            <a:off x="5954100" y="3958175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005" name="Google Shape;3005;p141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3006" name="Google Shape;3006;p14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14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14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14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14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14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14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14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14" name="Google Shape;3014;p141"/>
          <p:cNvGrpSpPr/>
          <p:nvPr/>
        </p:nvGrpSpPr>
        <p:grpSpPr>
          <a:xfrm flipH="1" rot="5400000">
            <a:off x="-3138931" y="1481509"/>
            <a:ext cx="4313925" cy="3465375"/>
            <a:chOff x="1645525" y="677625"/>
            <a:chExt cx="4313925" cy="3465375"/>
          </a:xfrm>
        </p:grpSpPr>
        <p:sp>
          <p:nvSpPr>
            <p:cNvPr id="3015" name="Google Shape;3015;p14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14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14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14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14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14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14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14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MAIN_POINT_1_1_1_1">
    <p:bg>
      <p:bgPr>
        <a:solidFill>
          <a:schemeClr val="lt2"/>
        </a:solidFill>
      </p:bgPr>
    </p:bg>
    <p:spTree>
      <p:nvGrpSpPr>
        <p:cNvPr id="3023" name="Shape 3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" name="Google Shape;3024;p142"/>
          <p:cNvSpPr txBox="1"/>
          <p:nvPr>
            <p:ph type="title"/>
          </p:nvPr>
        </p:nvSpPr>
        <p:spPr>
          <a:xfrm>
            <a:off x="2421900" y="1705050"/>
            <a:ext cx="4300200" cy="12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9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025" name="Google Shape;3025;p142"/>
          <p:cNvSpPr txBox="1"/>
          <p:nvPr>
            <p:ph idx="1" type="subTitle"/>
          </p:nvPr>
        </p:nvSpPr>
        <p:spPr>
          <a:xfrm>
            <a:off x="2421900" y="2867850"/>
            <a:ext cx="4300200" cy="5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026" name="Google Shape;3026;p142"/>
          <p:cNvGrpSpPr/>
          <p:nvPr/>
        </p:nvGrpSpPr>
        <p:grpSpPr>
          <a:xfrm flipH="1" rot="-5400000">
            <a:off x="5716269" y="-1425166"/>
            <a:ext cx="4313925" cy="3465375"/>
            <a:chOff x="1645525" y="677625"/>
            <a:chExt cx="4313925" cy="3465375"/>
          </a:xfrm>
        </p:grpSpPr>
        <p:sp>
          <p:nvSpPr>
            <p:cNvPr id="3027" name="Google Shape;3027;p14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14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14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14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14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14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14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14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5" name="Google Shape;3035;p142"/>
          <p:cNvGrpSpPr/>
          <p:nvPr/>
        </p:nvGrpSpPr>
        <p:grpSpPr>
          <a:xfrm flipH="1">
            <a:off x="-2191781" y="2691209"/>
            <a:ext cx="4313925" cy="3465375"/>
            <a:chOff x="1645525" y="677625"/>
            <a:chExt cx="4313925" cy="3465375"/>
          </a:xfrm>
        </p:grpSpPr>
        <p:sp>
          <p:nvSpPr>
            <p:cNvPr id="3036" name="Google Shape;3036;p14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14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14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14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14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14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14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14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TITLE_AND_DESCRIPTION_1">
    <p:bg>
      <p:bgPr>
        <a:solidFill>
          <a:schemeClr val="lt2"/>
        </a:solidFill>
      </p:bgPr>
    </p:bg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Google Shape;3045;p143"/>
          <p:cNvSpPr txBox="1"/>
          <p:nvPr>
            <p:ph type="title"/>
          </p:nvPr>
        </p:nvSpPr>
        <p:spPr>
          <a:xfrm>
            <a:off x="4451675" y="2254300"/>
            <a:ext cx="39576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46" name="Google Shape;3046;p143"/>
          <p:cNvSpPr txBox="1"/>
          <p:nvPr>
            <p:ph idx="1" type="subTitle"/>
          </p:nvPr>
        </p:nvSpPr>
        <p:spPr>
          <a:xfrm>
            <a:off x="4078200" y="3125828"/>
            <a:ext cx="4331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47" name="Google Shape;3047;p143"/>
          <p:cNvSpPr/>
          <p:nvPr/>
        </p:nvSpPr>
        <p:spPr>
          <a:xfrm flipH="1">
            <a:off x="13197" y="1159470"/>
            <a:ext cx="4331054" cy="4317678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48" name="Google Shape;3048;p143"/>
          <p:cNvGrpSpPr/>
          <p:nvPr/>
        </p:nvGrpSpPr>
        <p:grpSpPr>
          <a:xfrm rot="-1023257">
            <a:off x="-3184051" y="4033493"/>
            <a:ext cx="4314253" cy="3465639"/>
            <a:chOff x="1645525" y="677625"/>
            <a:chExt cx="4313925" cy="3465375"/>
          </a:xfrm>
        </p:grpSpPr>
        <p:sp>
          <p:nvSpPr>
            <p:cNvPr id="3049" name="Google Shape;3049;p14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14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14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14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14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14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14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14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7" name="Google Shape;3057;p143"/>
          <p:cNvGrpSpPr/>
          <p:nvPr/>
        </p:nvGrpSpPr>
        <p:grpSpPr>
          <a:xfrm rot="8534648">
            <a:off x="3389306" y="-2721286"/>
            <a:ext cx="4313233" cy="3464819"/>
            <a:chOff x="1645525" y="677625"/>
            <a:chExt cx="4313925" cy="3465375"/>
          </a:xfrm>
        </p:grpSpPr>
        <p:sp>
          <p:nvSpPr>
            <p:cNvPr id="3058" name="Google Shape;3058;p14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14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14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14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14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14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14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14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66" name="Google Shape;3066;p143"/>
          <p:cNvSpPr txBox="1"/>
          <p:nvPr>
            <p:ph idx="2" type="title"/>
          </p:nvPr>
        </p:nvSpPr>
        <p:spPr>
          <a:xfrm>
            <a:off x="7417500" y="1378700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>
            <p:ph type="title"/>
          </p:nvPr>
        </p:nvSpPr>
        <p:spPr>
          <a:xfrm>
            <a:off x="713229" y="1555600"/>
            <a:ext cx="34290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16"/>
          <p:cNvSpPr txBox="1"/>
          <p:nvPr>
            <p:ph idx="1" type="subTitle"/>
          </p:nvPr>
        </p:nvSpPr>
        <p:spPr>
          <a:xfrm>
            <a:off x="713225" y="4203578"/>
            <a:ext cx="4331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16"/>
          <p:cNvSpPr/>
          <p:nvPr/>
        </p:nvSpPr>
        <p:spPr>
          <a:xfrm flipH="1">
            <a:off x="4247163" y="582475"/>
            <a:ext cx="4705436" cy="4690904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" name="Google Shape;117;p16"/>
          <p:cNvGrpSpPr/>
          <p:nvPr/>
        </p:nvGrpSpPr>
        <p:grpSpPr>
          <a:xfrm rot="-6721043">
            <a:off x="7548010" y="3679328"/>
            <a:ext cx="4314064" cy="3465487"/>
            <a:chOff x="1645525" y="677625"/>
            <a:chExt cx="4313925" cy="3465375"/>
          </a:xfrm>
        </p:grpSpPr>
        <p:sp>
          <p:nvSpPr>
            <p:cNvPr id="118" name="Google Shape;118;p1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" name="Google Shape;126;p16"/>
          <p:cNvGrpSpPr/>
          <p:nvPr/>
        </p:nvGrpSpPr>
        <p:grpSpPr>
          <a:xfrm rot="10800000">
            <a:off x="-3279917" y="-1614445"/>
            <a:ext cx="4313494" cy="3465028"/>
            <a:chOff x="1645525" y="677625"/>
            <a:chExt cx="4313925" cy="3465375"/>
          </a:xfrm>
        </p:grpSpPr>
        <p:sp>
          <p:nvSpPr>
            <p:cNvPr id="127" name="Google Shape;127;p1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16"/>
          <p:cNvSpPr txBox="1"/>
          <p:nvPr>
            <p:ph idx="2" type="title"/>
          </p:nvPr>
        </p:nvSpPr>
        <p:spPr>
          <a:xfrm>
            <a:off x="713229" y="545125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3067" name="Shape 3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8" name="Google Shape;3068;p144"/>
          <p:cNvSpPr txBox="1"/>
          <p:nvPr>
            <p:ph type="ctrTitle"/>
          </p:nvPr>
        </p:nvSpPr>
        <p:spPr>
          <a:xfrm>
            <a:off x="2274300" y="4353034"/>
            <a:ext cx="4595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069" name="Google Shape;3069;p144"/>
          <p:cNvSpPr txBox="1"/>
          <p:nvPr>
            <p:ph idx="1" type="subTitle"/>
          </p:nvPr>
        </p:nvSpPr>
        <p:spPr>
          <a:xfrm>
            <a:off x="1102125" y="3251400"/>
            <a:ext cx="69399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3070" name="Google Shape;3070;p144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3071" name="Google Shape;3071;p14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14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14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14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14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14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14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14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79" name="Google Shape;3079;p144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3080" name="Google Shape;3080;p14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14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14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14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14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14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14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14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88" name="Google Shape;3088;p144"/>
          <p:cNvGrpSpPr/>
          <p:nvPr/>
        </p:nvGrpSpPr>
        <p:grpSpPr>
          <a:xfrm rot="-9670140">
            <a:off x="1041612" y="-1055109"/>
            <a:ext cx="6670468" cy="4313030"/>
            <a:chOff x="1645525" y="677625"/>
            <a:chExt cx="4313925" cy="3465375"/>
          </a:xfrm>
        </p:grpSpPr>
        <p:sp>
          <p:nvSpPr>
            <p:cNvPr id="3089" name="Google Shape;3089;p14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14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14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14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14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14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14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14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">
    <p:bg>
      <p:bgPr>
        <a:solidFill>
          <a:schemeClr val="lt1"/>
        </a:solidFill>
      </p:bgPr>
    </p:bg>
    <p:spTree>
      <p:nvGrpSpPr>
        <p:cNvPr id="3097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Google Shape;3098;p145"/>
          <p:cNvSpPr txBox="1"/>
          <p:nvPr>
            <p:ph type="ctrTitle"/>
          </p:nvPr>
        </p:nvSpPr>
        <p:spPr>
          <a:xfrm>
            <a:off x="4289700" y="3212775"/>
            <a:ext cx="2700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099" name="Google Shape;3099;p145"/>
          <p:cNvSpPr txBox="1"/>
          <p:nvPr>
            <p:ph idx="1" type="subTitle"/>
          </p:nvPr>
        </p:nvSpPr>
        <p:spPr>
          <a:xfrm>
            <a:off x="4289700" y="1575225"/>
            <a:ext cx="4119600" cy="15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3100" name="Google Shape;3100;p145"/>
          <p:cNvGrpSpPr/>
          <p:nvPr/>
        </p:nvGrpSpPr>
        <p:grpSpPr>
          <a:xfrm flipH="1" rot="2178779">
            <a:off x="-1036428" y="4190277"/>
            <a:ext cx="4313956" cy="3465400"/>
            <a:chOff x="1645525" y="677625"/>
            <a:chExt cx="4313925" cy="3465375"/>
          </a:xfrm>
        </p:grpSpPr>
        <p:sp>
          <p:nvSpPr>
            <p:cNvPr id="3101" name="Google Shape;3101;p14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14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14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14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14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14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14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14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9" name="Google Shape;3109;p145"/>
          <p:cNvGrpSpPr/>
          <p:nvPr/>
        </p:nvGrpSpPr>
        <p:grpSpPr>
          <a:xfrm flipH="1" rot="2545579">
            <a:off x="6522531" y="4250819"/>
            <a:ext cx="4313659" cy="3465161"/>
            <a:chOff x="1645525" y="677625"/>
            <a:chExt cx="4313925" cy="3465375"/>
          </a:xfrm>
        </p:grpSpPr>
        <p:sp>
          <p:nvSpPr>
            <p:cNvPr id="3110" name="Google Shape;3110;p14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14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14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14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14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14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14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14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18" name="Google Shape;3118;p145"/>
          <p:cNvGrpSpPr/>
          <p:nvPr/>
        </p:nvGrpSpPr>
        <p:grpSpPr>
          <a:xfrm rot="-9670140">
            <a:off x="4639062" y="-2811709"/>
            <a:ext cx="6670468" cy="4313030"/>
            <a:chOff x="1645525" y="677625"/>
            <a:chExt cx="4313925" cy="3465375"/>
          </a:xfrm>
        </p:grpSpPr>
        <p:sp>
          <p:nvSpPr>
            <p:cNvPr id="3119" name="Google Shape;3119;p14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14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14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14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14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14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14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14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3127" name="Shape 3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8" name="Google Shape;3128;p146"/>
          <p:cNvSpPr txBox="1"/>
          <p:nvPr>
            <p:ph idx="1" type="subTitle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129" name="Google Shape;3129;p146"/>
          <p:cNvSpPr txBox="1"/>
          <p:nvPr>
            <p:ph type="title"/>
          </p:nvPr>
        </p:nvSpPr>
        <p:spPr>
          <a:xfrm>
            <a:off x="716725" y="545125"/>
            <a:ext cx="30801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grpSp>
        <p:nvGrpSpPr>
          <p:cNvPr id="3130" name="Google Shape;3130;p146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131" name="Google Shape;3131;p14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14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14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14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14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14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14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14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39" name="Google Shape;3139;p146"/>
          <p:cNvGrpSpPr/>
          <p:nvPr/>
        </p:nvGrpSpPr>
        <p:grpSpPr>
          <a:xfrm rot="10800000">
            <a:off x="4571994" y="-797772"/>
            <a:ext cx="5369111" cy="4313006"/>
            <a:chOff x="1645525" y="677625"/>
            <a:chExt cx="4313925" cy="3465375"/>
          </a:xfrm>
        </p:grpSpPr>
        <p:sp>
          <p:nvSpPr>
            <p:cNvPr id="3140" name="Google Shape;3140;p14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14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14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14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14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14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14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14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8_3">
    <p:bg>
      <p:bgPr>
        <a:solidFill>
          <a:schemeClr val="lt1"/>
        </a:solidFill>
      </p:bgPr>
    </p:bg>
    <p:spTree>
      <p:nvGrpSpPr>
        <p:cNvPr id="3148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Google Shape;3149;p147"/>
          <p:cNvSpPr txBox="1"/>
          <p:nvPr>
            <p:ph type="ctrTitle"/>
          </p:nvPr>
        </p:nvSpPr>
        <p:spPr>
          <a:xfrm>
            <a:off x="3767150" y="1312775"/>
            <a:ext cx="427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3150" name="Google Shape;3150;p147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3151" name="Google Shape;3151;p14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14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14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14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14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14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14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14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9" name="Google Shape;3159;p147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3160" name="Google Shape;3160;p14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14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14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14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14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14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14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14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68" name="Google Shape;3168;p147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3169" name="Google Shape;3169;p14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14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14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14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14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14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14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14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7" name="Google Shape;3177;p147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3178" name="Google Shape;3178;p14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14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14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14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14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14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14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14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86" name="Google Shape;3186;p147"/>
          <p:cNvSpPr txBox="1"/>
          <p:nvPr>
            <p:ph idx="1" type="subTitle"/>
          </p:nvPr>
        </p:nvSpPr>
        <p:spPr>
          <a:xfrm>
            <a:off x="3767150" y="1944175"/>
            <a:ext cx="4276500" cy="19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_3_1">
    <p:bg>
      <p:bgPr>
        <a:solidFill>
          <a:schemeClr val="lt1"/>
        </a:solidFill>
      </p:bgPr>
    </p:bg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88" name="Google Shape;3188;p148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3189" name="Google Shape;3189;p14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14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14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14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14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14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14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14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97" name="Google Shape;3197;p148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3198" name="Google Shape;3198;p14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14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14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14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14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14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14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14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06" name="Google Shape;3206;p148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3207" name="Google Shape;3207;p14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14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14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14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14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14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14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14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5" name="Google Shape;3215;p148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3216" name="Google Shape;3216;p14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14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14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14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14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14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14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14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24" name="Google Shape;3224;p148"/>
          <p:cNvSpPr txBox="1"/>
          <p:nvPr>
            <p:ph idx="1" type="subTitle"/>
          </p:nvPr>
        </p:nvSpPr>
        <p:spPr>
          <a:xfrm>
            <a:off x="2247900" y="3316775"/>
            <a:ext cx="4648200" cy="9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225" name="Google Shape;3225;p148"/>
          <p:cNvSpPr txBox="1"/>
          <p:nvPr>
            <p:ph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bg>
      <p:bgPr>
        <a:solidFill>
          <a:schemeClr val="lt2"/>
        </a:solidFill>
      </p:bgPr>
    </p:bg>
    <p:spTree>
      <p:nvGrpSpPr>
        <p:cNvPr id="3226" name="Shape 3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7" name="Google Shape;3227;p149"/>
          <p:cNvSpPr txBox="1"/>
          <p:nvPr>
            <p:ph type="ctrTitle"/>
          </p:nvPr>
        </p:nvSpPr>
        <p:spPr>
          <a:xfrm flipH="1">
            <a:off x="4776150" y="1366925"/>
            <a:ext cx="38589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228" name="Google Shape;3228;p149"/>
          <p:cNvGrpSpPr/>
          <p:nvPr/>
        </p:nvGrpSpPr>
        <p:grpSpPr>
          <a:xfrm flipH="1" rot="-10160033">
            <a:off x="7517955" y="-1263210"/>
            <a:ext cx="4314265" cy="3465648"/>
            <a:chOff x="1645525" y="677625"/>
            <a:chExt cx="4313925" cy="3465375"/>
          </a:xfrm>
        </p:grpSpPr>
        <p:sp>
          <p:nvSpPr>
            <p:cNvPr id="3229" name="Google Shape;3229;p14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14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14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14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14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14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14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14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ONE_COLUMN_TEXT_1_1">
    <p:bg>
      <p:bgPr>
        <a:solidFill>
          <a:schemeClr val="lt2"/>
        </a:solidFill>
      </p:bgPr>
    </p:bg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" name="Google Shape;3238;p150"/>
          <p:cNvSpPr txBox="1"/>
          <p:nvPr>
            <p:ph type="ctrTitle"/>
          </p:nvPr>
        </p:nvSpPr>
        <p:spPr>
          <a:xfrm flipH="1">
            <a:off x="721425" y="537975"/>
            <a:ext cx="41232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239" name="Google Shape;3239;p150"/>
          <p:cNvGrpSpPr/>
          <p:nvPr/>
        </p:nvGrpSpPr>
        <p:grpSpPr>
          <a:xfrm flipH="1" rot="-10160033">
            <a:off x="1939305" y="-2688610"/>
            <a:ext cx="4314265" cy="3465648"/>
            <a:chOff x="1645525" y="677625"/>
            <a:chExt cx="4313925" cy="3465375"/>
          </a:xfrm>
        </p:grpSpPr>
        <p:sp>
          <p:nvSpPr>
            <p:cNvPr id="3240" name="Google Shape;3240;p15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15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15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15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15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15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15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15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48" name="Google Shape;3248;p150"/>
          <p:cNvSpPr txBox="1"/>
          <p:nvPr>
            <p:ph idx="1" type="subTitle"/>
          </p:nvPr>
        </p:nvSpPr>
        <p:spPr>
          <a:xfrm>
            <a:off x="721425" y="3708275"/>
            <a:ext cx="36243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72000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FFFFFF"/>
        </a:solidFill>
      </p:bgPr>
    </p:bg>
    <p:spTree>
      <p:nvGrpSpPr>
        <p:cNvPr id="3249" name="Shape 3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0" name="Google Shape;3250;p151"/>
          <p:cNvSpPr txBox="1"/>
          <p:nvPr>
            <p:ph type="title"/>
          </p:nvPr>
        </p:nvSpPr>
        <p:spPr>
          <a:xfrm>
            <a:off x="5024950" y="1555600"/>
            <a:ext cx="34023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3251" name="Google Shape;3251;p151"/>
          <p:cNvSpPr txBox="1"/>
          <p:nvPr>
            <p:ph idx="1" type="subTitle"/>
          </p:nvPr>
        </p:nvSpPr>
        <p:spPr>
          <a:xfrm>
            <a:off x="4231150" y="4203565"/>
            <a:ext cx="4196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3252" name="Google Shape;3252;p151"/>
          <p:cNvSpPr/>
          <p:nvPr/>
        </p:nvSpPr>
        <p:spPr>
          <a:xfrm>
            <a:off x="255838" y="541050"/>
            <a:ext cx="4777035" cy="4762282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53" name="Google Shape;3253;p151"/>
          <p:cNvGrpSpPr/>
          <p:nvPr/>
        </p:nvGrpSpPr>
        <p:grpSpPr>
          <a:xfrm rot="-6721043">
            <a:off x="7548010" y="3679328"/>
            <a:ext cx="4314064" cy="3465487"/>
            <a:chOff x="1645525" y="677625"/>
            <a:chExt cx="4313925" cy="3465375"/>
          </a:xfrm>
        </p:grpSpPr>
        <p:sp>
          <p:nvSpPr>
            <p:cNvPr id="3254" name="Google Shape;3254;p15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15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15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15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15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15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15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15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62" name="Google Shape;3262;p151"/>
          <p:cNvGrpSpPr/>
          <p:nvPr/>
        </p:nvGrpSpPr>
        <p:grpSpPr>
          <a:xfrm rot="-9532838">
            <a:off x="-3152758" y="-2029478"/>
            <a:ext cx="4313778" cy="3465257"/>
            <a:chOff x="1645525" y="677625"/>
            <a:chExt cx="4313925" cy="3465375"/>
          </a:xfrm>
        </p:grpSpPr>
        <p:sp>
          <p:nvSpPr>
            <p:cNvPr id="3263" name="Google Shape;3263;p15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15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15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15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15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15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15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15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71" name="Google Shape;3271;p151"/>
          <p:cNvSpPr txBox="1"/>
          <p:nvPr>
            <p:ph idx="2" type="title"/>
          </p:nvPr>
        </p:nvSpPr>
        <p:spPr>
          <a:xfrm>
            <a:off x="6323650" y="315950"/>
            <a:ext cx="21036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TITLE_AND_DESCRIPTION_1_2_1">
    <p:bg>
      <p:bgPr>
        <a:solidFill>
          <a:schemeClr val="lt2"/>
        </a:solidFill>
      </p:bgPr>
    </p:bg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" name="Google Shape;3273;p152"/>
          <p:cNvSpPr txBox="1"/>
          <p:nvPr>
            <p:ph type="title"/>
          </p:nvPr>
        </p:nvSpPr>
        <p:spPr>
          <a:xfrm>
            <a:off x="4234200" y="2374050"/>
            <a:ext cx="41751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74" name="Google Shape;3274;p152"/>
          <p:cNvSpPr txBox="1"/>
          <p:nvPr>
            <p:ph idx="1" type="subTitle"/>
          </p:nvPr>
        </p:nvSpPr>
        <p:spPr>
          <a:xfrm>
            <a:off x="4234200" y="3242588"/>
            <a:ext cx="417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275" name="Google Shape;3275;p152"/>
          <p:cNvGrpSpPr/>
          <p:nvPr/>
        </p:nvGrpSpPr>
        <p:grpSpPr>
          <a:xfrm rot="-1656163">
            <a:off x="1592871" y="4071471"/>
            <a:ext cx="4314501" cy="3465838"/>
            <a:chOff x="1645525" y="677625"/>
            <a:chExt cx="4313925" cy="3465375"/>
          </a:xfrm>
        </p:grpSpPr>
        <p:sp>
          <p:nvSpPr>
            <p:cNvPr id="3276" name="Google Shape;3276;p15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15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15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15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15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15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15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15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4" name="Google Shape;3284;p152"/>
          <p:cNvSpPr txBox="1"/>
          <p:nvPr>
            <p:ph idx="2" type="title"/>
          </p:nvPr>
        </p:nvSpPr>
        <p:spPr>
          <a:xfrm>
            <a:off x="4234200" y="1511338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grpSp>
        <p:nvGrpSpPr>
          <p:cNvPr id="3285" name="Google Shape;3285;p152"/>
          <p:cNvGrpSpPr/>
          <p:nvPr/>
        </p:nvGrpSpPr>
        <p:grpSpPr>
          <a:xfrm rot="-9718034">
            <a:off x="5656481" y="-1476979"/>
            <a:ext cx="4314471" cy="3465814"/>
            <a:chOff x="1645525" y="677625"/>
            <a:chExt cx="4313925" cy="3465375"/>
          </a:xfrm>
        </p:grpSpPr>
        <p:sp>
          <p:nvSpPr>
            <p:cNvPr id="3286" name="Google Shape;3286;p15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15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15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15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15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15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15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15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3294" name="Shape 3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5" name="Google Shape;3295;p153"/>
          <p:cNvSpPr txBox="1"/>
          <p:nvPr>
            <p:ph idx="1" type="subTitle"/>
          </p:nvPr>
        </p:nvSpPr>
        <p:spPr>
          <a:xfrm>
            <a:off x="1371450" y="3011276"/>
            <a:ext cx="28968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296" name="Google Shape;3296;p153"/>
          <p:cNvSpPr txBox="1"/>
          <p:nvPr>
            <p:ph type="ctrTitle"/>
          </p:nvPr>
        </p:nvSpPr>
        <p:spPr>
          <a:xfrm>
            <a:off x="715050" y="545125"/>
            <a:ext cx="7713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97" name="Google Shape;3297;p153"/>
          <p:cNvSpPr txBox="1"/>
          <p:nvPr>
            <p:ph idx="2" type="subTitle"/>
          </p:nvPr>
        </p:nvSpPr>
        <p:spPr>
          <a:xfrm>
            <a:off x="4875750" y="3011276"/>
            <a:ext cx="28968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298" name="Google Shape;3298;p153"/>
          <p:cNvSpPr txBox="1"/>
          <p:nvPr>
            <p:ph idx="3" type="subTitle"/>
          </p:nvPr>
        </p:nvSpPr>
        <p:spPr>
          <a:xfrm>
            <a:off x="1905450" y="2595894"/>
            <a:ext cx="1828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299" name="Google Shape;3299;p153"/>
          <p:cNvSpPr txBox="1"/>
          <p:nvPr>
            <p:ph idx="4" type="subTitle"/>
          </p:nvPr>
        </p:nvSpPr>
        <p:spPr>
          <a:xfrm>
            <a:off x="5409750" y="2595894"/>
            <a:ext cx="1828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grpSp>
        <p:nvGrpSpPr>
          <p:cNvPr id="3300" name="Google Shape;3300;p153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3301" name="Google Shape;3301;p15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15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15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15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15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15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15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15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09" name="Google Shape;3309;p153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3310" name="Google Shape;3310;p15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15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15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15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15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15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15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15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dk2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 txBox="1"/>
          <p:nvPr>
            <p:ph type="ctrTitle"/>
          </p:nvPr>
        </p:nvSpPr>
        <p:spPr>
          <a:xfrm>
            <a:off x="1654404" y="1586197"/>
            <a:ext cx="1645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idx="2" type="title"/>
          </p:nvPr>
        </p:nvSpPr>
        <p:spPr>
          <a:xfrm>
            <a:off x="738445" y="14874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39" name="Google Shape;139;p17"/>
          <p:cNvSpPr txBox="1"/>
          <p:nvPr>
            <p:ph idx="3" type="ctrTitle"/>
          </p:nvPr>
        </p:nvSpPr>
        <p:spPr>
          <a:xfrm>
            <a:off x="1654404" y="3339978"/>
            <a:ext cx="16458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17"/>
          <p:cNvSpPr txBox="1"/>
          <p:nvPr>
            <p:ph idx="4" type="title"/>
          </p:nvPr>
        </p:nvSpPr>
        <p:spPr>
          <a:xfrm>
            <a:off x="738396" y="32365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41" name="Google Shape;141;p17"/>
          <p:cNvSpPr txBox="1"/>
          <p:nvPr>
            <p:ph idx="1" type="subTitle"/>
          </p:nvPr>
        </p:nvSpPr>
        <p:spPr>
          <a:xfrm flipH="1">
            <a:off x="1654404" y="3630227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17"/>
          <p:cNvSpPr txBox="1"/>
          <p:nvPr>
            <p:ph idx="5" type="subTitle"/>
          </p:nvPr>
        </p:nvSpPr>
        <p:spPr>
          <a:xfrm flipH="1">
            <a:off x="1654404" y="1877658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17"/>
          <p:cNvSpPr txBox="1"/>
          <p:nvPr>
            <p:ph idx="6" type="ctrTitle"/>
          </p:nvPr>
        </p:nvSpPr>
        <p:spPr>
          <a:xfrm>
            <a:off x="5845404" y="1586197"/>
            <a:ext cx="1645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4" name="Google Shape;144;p17"/>
          <p:cNvSpPr txBox="1"/>
          <p:nvPr>
            <p:ph idx="7" type="title"/>
          </p:nvPr>
        </p:nvSpPr>
        <p:spPr>
          <a:xfrm>
            <a:off x="4929372" y="14874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45" name="Google Shape;145;p17"/>
          <p:cNvSpPr txBox="1"/>
          <p:nvPr>
            <p:ph idx="8" type="ctrTitle"/>
          </p:nvPr>
        </p:nvSpPr>
        <p:spPr>
          <a:xfrm>
            <a:off x="5845404" y="3339978"/>
            <a:ext cx="1645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6" name="Google Shape;146;p17"/>
          <p:cNvSpPr txBox="1"/>
          <p:nvPr>
            <p:ph idx="9" type="title"/>
          </p:nvPr>
        </p:nvSpPr>
        <p:spPr>
          <a:xfrm>
            <a:off x="4929522" y="32365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47" name="Google Shape;147;p17"/>
          <p:cNvSpPr txBox="1"/>
          <p:nvPr>
            <p:ph idx="13" type="subTitle"/>
          </p:nvPr>
        </p:nvSpPr>
        <p:spPr>
          <a:xfrm flipH="1">
            <a:off x="5845404" y="3630227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17"/>
          <p:cNvSpPr txBox="1"/>
          <p:nvPr>
            <p:ph idx="14" type="subTitle"/>
          </p:nvPr>
        </p:nvSpPr>
        <p:spPr>
          <a:xfrm flipH="1">
            <a:off x="5845404" y="1877658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49" name="Google Shape;149;p17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150" name="Google Shape;150;p1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" name="Google Shape;158;p17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159" name="Google Shape;159;p1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" name="Google Shape;167;p17"/>
          <p:cNvSpPr txBox="1"/>
          <p:nvPr>
            <p:ph idx="15" type="ctrTitle"/>
          </p:nvPr>
        </p:nvSpPr>
        <p:spPr>
          <a:xfrm>
            <a:off x="713228" y="543425"/>
            <a:ext cx="2877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bg>
      <p:bgPr>
        <a:solidFill>
          <a:schemeClr val="lt1"/>
        </a:solidFill>
      </p:bgPr>
    </p:bg>
    <p:spTree>
      <p:nvGrpSpPr>
        <p:cNvPr id="3318" name="Shape 3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9" name="Google Shape;3319;p154"/>
          <p:cNvGrpSpPr/>
          <p:nvPr/>
        </p:nvGrpSpPr>
        <p:grpSpPr>
          <a:xfrm>
            <a:off x="-2223756" y="2491959"/>
            <a:ext cx="4313925" cy="3465375"/>
            <a:chOff x="1645525" y="677625"/>
            <a:chExt cx="4313925" cy="3465375"/>
          </a:xfrm>
        </p:grpSpPr>
        <p:sp>
          <p:nvSpPr>
            <p:cNvPr id="3320" name="Google Shape;3320;p15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15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15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15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15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15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15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15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28" name="Google Shape;3328;p154"/>
          <p:cNvGrpSpPr/>
          <p:nvPr/>
        </p:nvGrpSpPr>
        <p:grpSpPr>
          <a:xfrm rot="-9041831">
            <a:off x="7543116" y="-302327"/>
            <a:ext cx="4313701" cy="3465195"/>
            <a:chOff x="1645525" y="677625"/>
            <a:chExt cx="4313925" cy="3465375"/>
          </a:xfrm>
        </p:grpSpPr>
        <p:sp>
          <p:nvSpPr>
            <p:cNvPr id="3329" name="Google Shape;3329;p15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15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15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15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15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15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15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15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37" name="Google Shape;3337;p154"/>
          <p:cNvSpPr txBox="1"/>
          <p:nvPr>
            <p:ph idx="1" type="subTitle"/>
          </p:nvPr>
        </p:nvSpPr>
        <p:spPr>
          <a:xfrm>
            <a:off x="4572838" y="3695223"/>
            <a:ext cx="28239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38" name="Google Shape;3338;p154"/>
          <p:cNvSpPr txBox="1"/>
          <p:nvPr>
            <p:ph type="ctrTitle"/>
          </p:nvPr>
        </p:nvSpPr>
        <p:spPr>
          <a:xfrm>
            <a:off x="715050" y="549950"/>
            <a:ext cx="7713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39" name="Google Shape;3339;p154"/>
          <p:cNvSpPr txBox="1"/>
          <p:nvPr>
            <p:ph idx="2" type="subTitle"/>
          </p:nvPr>
        </p:nvSpPr>
        <p:spPr>
          <a:xfrm>
            <a:off x="1747250" y="1802962"/>
            <a:ext cx="28254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40" name="Google Shape;3340;p154"/>
          <p:cNvSpPr txBox="1"/>
          <p:nvPr>
            <p:ph idx="3" type="subTitle"/>
          </p:nvPr>
        </p:nvSpPr>
        <p:spPr>
          <a:xfrm>
            <a:off x="4572850" y="3301071"/>
            <a:ext cx="217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341" name="Google Shape;3341;p154"/>
          <p:cNvSpPr txBox="1"/>
          <p:nvPr>
            <p:ph idx="4" type="subTitle"/>
          </p:nvPr>
        </p:nvSpPr>
        <p:spPr>
          <a:xfrm>
            <a:off x="2400550" y="1407475"/>
            <a:ext cx="21723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ht columns">
  <p:cSld name="CUSTOM_2_1_1_1_1">
    <p:bg>
      <p:bgPr>
        <a:solidFill>
          <a:schemeClr val="lt1"/>
        </a:solidFill>
      </p:bgPr>
    </p:bg>
    <p:spTree>
      <p:nvGrpSpPr>
        <p:cNvPr id="3342" name="Shape 3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3" name="Google Shape;3343;p155"/>
          <p:cNvGrpSpPr/>
          <p:nvPr/>
        </p:nvGrpSpPr>
        <p:grpSpPr>
          <a:xfrm flipH="1" rot="4329452">
            <a:off x="-2506045" y="-1627223"/>
            <a:ext cx="4313913" cy="3465366"/>
            <a:chOff x="1645525" y="677625"/>
            <a:chExt cx="4313925" cy="3465375"/>
          </a:xfrm>
        </p:grpSpPr>
        <p:sp>
          <p:nvSpPr>
            <p:cNvPr id="3344" name="Google Shape;3344;p15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15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15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15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15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15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15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15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52" name="Google Shape;3352;p155"/>
          <p:cNvGrpSpPr/>
          <p:nvPr/>
        </p:nvGrpSpPr>
        <p:grpSpPr>
          <a:xfrm rot="-6978462">
            <a:off x="7543280" y="3034557"/>
            <a:ext cx="5369146" cy="4313033"/>
            <a:chOff x="1645525" y="677625"/>
            <a:chExt cx="4313925" cy="3465375"/>
          </a:xfrm>
        </p:grpSpPr>
        <p:sp>
          <p:nvSpPr>
            <p:cNvPr id="3353" name="Google Shape;3353;p15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15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15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15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15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15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15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15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61" name="Google Shape;3361;p155"/>
          <p:cNvSpPr txBox="1"/>
          <p:nvPr>
            <p:ph idx="1" type="subTitle"/>
          </p:nvPr>
        </p:nvSpPr>
        <p:spPr>
          <a:xfrm>
            <a:off x="1670768" y="162430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62" name="Google Shape;3362;p155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63" name="Google Shape;3363;p155"/>
          <p:cNvSpPr txBox="1"/>
          <p:nvPr>
            <p:ph idx="2" type="subTitle"/>
          </p:nvPr>
        </p:nvSpPr>
        <p:spPr>
          <a:xfrm>
            <a:off x="1670759" y="232257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64" name="Google Shape;3364;p155"/>
          <p:cNvSpPr txBox="1"/>
          <p:nvPr>
            <p:ph idx="3" type="subTitle"/>
          </p:nvPr>
        </p:nvSpPr>
        <p:spPr>
          <a:xfrm>
            <a:off x="1670759" y="302085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65" name="Google Shape;3365;p155"/>
          <p:cNvSpPr txBox="1"/>
          <p:nvPr>
            <p:ph idx="4" type="subTitle"/>
          </p:nvPr>
        </p:nvSpPr>
        <p:spPr>
          <a:xfrm>
            <a:off x="1670750" y="371912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66" name="Google Shape;3366;p155"/>
          <p:cNvSpPr txBox="1"/>
          <p:nvPr>
            <p:ph idx="5" type="subTitle"/>
          </p:nvPr>
        </p:nvSpPr>
        <p:spPr>
          <a:xfrm>
            <a:off x="5274318" y="162430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67" name="Google Shape;3367;p155"/>
          <p:cNvSpPr txBox="1"/>
          <p:nvPr>
            <p:ph idx="6" type="subTitle"/>
          </p:nvPr>
        </p:nvSpPr>
        <p:spPr>
          <a:xfrm>
            <a:off x="5274309" y="232257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68" name="Google Shape;3368;p155"/>
          <p:cNvSpPr txBox="1"/>
          <p:nvPr>
            <p:ph idx="7" type="subTitle"/>
          </p:nvPr>
        </p:nvSpPr>
        <p:spPr>
          <a:xfrm>
            <a:off x="5274309" y="302085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69" name="Google Shape;3369;p155"/>
          <p:cNvSpPr txBox="1"/>
          <p:nvPr>
            <p:ph idx="8" type="subTitle"/>
          </p:nvPr>
        </p:nvSpPr>
        <p:spPr>
          <a:xfrm>
            <a:off x="5274300" y="371912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2_1">
    <p:bg>
      <p:bgPr>
        <a:solidFill>
          <a:schemeClr val="lt1"/>
        </a:solidFill>
      </p:bgPr>
    </p:bg>
    <p:spTree>
      <p:nvGrpSpPr>
        <p:cNvPr id="3370" name="Shape 3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1" name="Google Shape;3371;p156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372" name="Google Shape;3372;p15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15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15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15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15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15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15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15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80" name="Google Shape;3380;p156"/>
          <p:cNvGrpSpPr/>
          <p:nvPr/>
        </p:nvGrpSpPr>
        <p:grpSpPr>
          <a:xfrm rot="10800000">
            <a:off x="5074644" y="-430747"/>
            <a:ext cx="5369111" cy="4313006"/>
            <a:chOff x="1645525" y="677625"/>
            <a:chExt cx="4313925" cy="3465375"/>
          </a:xfrm>
        </p:grpSpPr>
        <p:sp>
          <p:nvSpPr>
            <p:cNvPr id="3381" name="Google Shape;3381;p15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15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15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15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15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15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15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15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89" name="Google Shape;3389;p156"/>
          <p:cNvSpPr txBox="1"/>
          <p:nvPr>
            <p:ph idx="1" type="subTitle"/>
          </p:nvPr>
        </p:nvSpPr>
        <p:spPr>
          <a:xfrm>
            <a:off x="828106" y="3559060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90" name="Google Shape;3390;p156"/>
          <p:cNvSpPr txBox="1"/>
          <p:nvPr>
            <p:ph idx="2" type="subTitle"/>
          </p:nvPr>
        </p:nvSpPr>
        <p:spPr>
          <a:xfrm>
            <a:off x="3579900" y="3559060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91" name="Google Shape;3391;p156"/>
          <p:cNvSpPr txBox="1"/>
          <p:nvPr>
            <p:ph idx="3" type="subTitle"/>
          </p:nvPr>
        </p:nvSpPr>
        <p:spPr>
          <a:xfrm>
            <a:off x="6330944" y="3559050"/>
            <a:ext cx="19818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92" name="Google Shape;3392;p156"/>
          <p:cNvSpPr txBox="1"/>
          <p:nvPr>
            <p:ph idx="4" type="subTitle"/>
          </p:nvPr>
        </p:nvSpPr>
        <p:spPr>
          <a:xfrm>
            <a:off x="3495000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393" name="Google Shape;3393;p156"/>
          <p:cNvSpPr txBox="1"/>
          <p:nvPr>
            <p:ph idx="5" type="subTitle"/>
          </p:nvPr>
        </p:nvSpPr>
        <p:spPr>
          <a:xfrm>
            <a:off x="6244844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394" name="Google Shape;3394;p156"/>
          <p:cNvSpPr txBox="1"/>
          <p:nvPr>
            <p:ph idx="6" type="subTitle"/>
          </p:nvPr>
        </p:nvSpPr>
        <p:spPr>
          <a:xfrm>
            <a:off x="828106" y="1783637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95" name="Google Shape;3395;p156"/>
          <p:cNvSpPr txBox="1"/>
          <p:nvPr>
            <p:ph idx="7" type="subTitle"/>
          </p:nvPr>
        </p:nvSpPr>
        <p:spPr>
          <a:xfrm>
            <a:off x="3579900" y="1783637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96" name="Google Shape;3396;p156"/>
          <p:cNvSpPr txBox="1"/>
          <p:nvPr>
            <p:ph idx="8" type="subTitle"/>
          </p:nvPr>
        </p:nvSpPr>
        <p:spPr>
          <a:xfrm>
            <a:off x="6329744" y="1783637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397" name="Google Shape;3397;p156"/>
          <p:cNvSpPr txBox="1"/>
          <p:nvPr>
            <p:ph idx="9" type="subTitle"/>
          </p:nvPr>
        </p:nvSpPr>
        <p:spPr>
          <a:xfrm>
            <a:off x="3495000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398" name="Google Shape;3398;p156"/>
          <p:cNvSpPr txBox="1"/>
          <p:nvPr>
            <p:ph idx="13" type="subTitle"/>
          </p:nvPr>
        </p:nvSpPr>
        <p:spPr>
          <a:xfrm>
            <a:off x="6244844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399" name="Google Shape;3399;p156"/>
          <p:cNvSpPr txBox="1"/>
          <p:nvPr>
            <p:ph idx="14" type="subTitle"/>
          </p:nvPr>
        </p:nvSpPr>
        <p:spPr>
          <a:xfrm>
            <a:off x="743206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400" name="Google Shape;3400;p156"/>
          <p:cNvSpPr txBox="1"/>
          <p:nvPr>
            <p:ph idx="15" type="subTitle"/>
          </p:nvPr>
        </p:nvSpPr>
        <p:spPr>
          <a:xfrm>
            <a:off x="743206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401" name="Google Shape;3401;p156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3_1">
    <p:bg>
      <p:bgPr>
        <a:solidFill>
          <a:schemeClr val="lt2"/>
        </a:solidFill>
      </p:bgPr>
    </p:bg>
    <p:spTree>
      <p:nvGrpSpPr>
        <p:cNvPr id="3402" name="Shape 3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3" name="Google Shape;3403;p157"/>
          <p:cNvSpPr txBox="1"/>
          <p:nvPr>
            <p:ph type="ctrTitle"/>
          </p:nvPr>
        </p:nvSpPr>
        <p:spPr>
          <a:xfrm>
            <a:off x="713225" y="545125"/>
            <a:ext cx="7696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404" name="Google Shape;3404;p157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3405" name="Google Shape;3405;p15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15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15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15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15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15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15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15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13" name="Google Shape;3413;p157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414" name="Google Shape;3414;p15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15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15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15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15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15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15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15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bg>
      <p:bgPr>
        <a:solidFill>
          <a:schemeClr val="lt2"/>
        </a:solidFill>
      </p:bgPr>
    </p:bg>
    <p:spTree>
      <p:nvGrpSpPr>
        <p:cNvPr id="3422" name="Shape 3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3" name="Google Shape;3423;p158"/>
          <p:cNvSpPr txBox="1"/>
          <p:nvPr>
            <p:ph idx="1" type="subTitle"/>
          </p:nvPr>
        </p:nvSpPr>
        <p:spPr>
          <a:xfrm>
            <a:off x="1101007" y="1663025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424" name="Google Shape;3424;p158"/>
          <p:cNvSpPr txBox="1"/>
          <p:nvPr>
            <p:ph idx="2" type="subTitle"/>
          </p:nvPr>
        </p:nvSpPr>
        <p:spPr>
          <a:xfrm>
            <a:off x="5646293" y="1663025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425" name="Google Shape;3425;p158"/>
          <p:cNvSpPr txBox="1"/>
          <p:nvPr>
            <p:ph idx="3" type="subTitle"/>
          </p:nvPr>
        </p:nvSpPr>
        <p:spPr>
          <a:xfrm>
            <a:off x="904550" y="2003750"/>
            <a:ext cx="25932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26" name="Google Shape;3426;p158"/>
          <p:cNvSpPr txBox="1"/>
          <p:nvPr>
            <p:ph idx="4" type="subTitle"/>
          </p:nvPr>
        </p:nvSpPr>
        <p:spPr>
          <a:xfrm>
            <a:off x="5646249" y="2003750"/>
            <a:ext cx="2731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27" name="Google Shape;3427;p158"/>
          <p:cNvSpPr txBox="1"/>
          <p:nvPr>
            <p:ph idx="5" type="subTitle"/>
          </p:nvPr>
        </p:nvSpPr>
        <p:spPr>
          <a:xfrm>
            <a:off x="1101007" y="3009182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428" name="Google Shape;3428;p158"/>
          <p:cNvSpPr txBox="1"/>
          <p:nvPr>
            <p:ph idx="6" type="subTitle"/>
          </p:nvPr>
        </p:nvSpPr>
        <p:spPr>
          <a:xfrm>
            <a:off x="5646293" y="3009175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429" name="Google Shape;3429;p158"/>
          <p:cNvSpPr txBox="1"/>
          <p:nvPr>
            <p:ph idx="7" type="subTitle"/>
          </p:nvPr>
        </p:nvSpPr>
        <p:spPr>
          <a:xfrm>
            <a:off x="904550" y="3349900"/>
            <a:ext cx="25932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30" name="Google Shape;3430;p158"/>
          <p:cNvSpPr txBox="1"/>
          <p:nvPr>
            <p:ph idx="8" type="subTitle"/>
          </p:nvPr>
        </p:nvSpPr>
        <p:spPr>
          <a:xfrm>
            <a:off x="5646249" y="3349900"/>
            <a:ext cx="2731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31" name="Google Shape;3431;p158"/>
          <p:cNvSpPr txBox="1"/>
          <p:nvPr>
            <p:ph type="ctrTitle"/>
          </p:nvPr>
        </p:nvSpPr>
        <p:spPr>
          <a:xfrm>
            <a:off x="713232" y="545125"/>
            <a:ext cx="7707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432" name="Google Shape;3432;p158"/>
          <p:cNvGrpSpPr/>
          <p:nvPr/>
        </p:nvGrpSpPr>
        <p:grpSpPr>
          <a:xfrm flipH="1" rot="-5879736">
            <a:off x="6505089" y="-2035925"/>
            <a:ext cx="4314018" cy="3465449"/>
            <a:chOff x="1645525" y="677625"/>
            <a:chExt cx="4313925" cy="3465375"/>
          </a:xfrm>
        </p:grpSpPr>
        <p:sp>
          <p:nvSpPr>
            <p:cNvPr id="3433" name="Google Shape;3433;p15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15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15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15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15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15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15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15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41" name="Google Shape;3441;p158"/>
          <p:cNvGrpSpPr/>
          <p:nvPr/>
        </p:nvGrpSpPr>
        <p:grpSpPr>
          <a:xfrm flipH="1" rot="2032464">
            <a:off x="-2769614" y="3148296"/>
            <a:ext cx="4314125" cy="3465536"/>
            <a:chOff x="1645525" y="677625"/>
            <a:chExt cx="4313925" cy="3465375"/>
          </a:xfrm>
        </p:grpSpPr>
        <p:sp>
          <p:nvSpPr>
            <p:cNvPr id="3442" name="Google Shape;3442;p15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15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15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15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15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15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15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15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solidFill>
          <a:schemeClr val="lt2"/>
        </a:solidFill>
      </p:bgPr>
    </p:bg>
    <p:spTree>
      <p:nvGrpSpPr>
        <p:cNvPr id="3450" name="Shape 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1" name="Google Shape;3451;p159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452" name="Google Shape;3452;p159"/>
          <p:cNvGrpSpPr/>
          <p:nvPr/>
        </p:nvGrpSpPr>
        <p:grpSpPr>
          <a:xfrm flipH="1" rot="-5400000">
            <a:off x="5376689" y="857740"/>
            <a:ext cx="4313925" cy="3465375"/>
            <a:chOff x="1645525" y="677625"/>
            <a:chExt cx="4313925" cy="3465375"/>
          </a:xfrm>
        </p:grpSpPr>
        <p:sp>
          <p:nvSpPr>
            <p:cNvPr id="3453" name="Google Shape;3453;p15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15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15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15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15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15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15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15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61" name="Google Shape;3461;p159"/>
          <p:cNvSpPr txBox="1"/>
          <p:nvPr>
            <p:ph idx="1" type="subTitle"/>
          </p:nvPr>
        </p:nvSpPr>
        <p:spPr>
          <a:xfrm>
            <a:off x="716725" y="1395450"/>
            <a:ext cx="1205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462" name="Google Shape;3462;p159"/>
          <p:cNvSpPr txBox="1"/>
          <p:nvPr>
            <p:ph idx="2" type="subTitle"/>
          </p:nvPr>
        </p:nvSpPr>
        <p:spPr>
          <a:xfrm>
            <a:off x="716725" y="1697412"/>
            <a:ext cx="2731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63" name="Google Shape;3463;p159"/>
          <p:cNvSpPr txBox="1"/>
          <p:nvPr>
            <p:ph idx="3" type="subTitle"/>
          </p:nvPr>
        </p:nvSpPr>
        <p:spPr>
          <a:xfrm>
            <a:off x="716725" y="2616062"/>
            <a:ext cx="1205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464" name="Google Shape;3464;p159"/>
          <p:cNvSpPr txBox="1"/>
          <p:nvPr>
            <p:ph idx="4" type="subTitle"/>
          </p:nvPr>
        </p:nvSpPr>
        <p:spPr>
          <a:xfrm>
            <a:off x="716725" y="2915200"/>
            <a:ext cx="2731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65" name="Google Shape;3465;p159"/>
          <p:cNvSpPr txBox="1"/>
          <p:nvPr>
            <p:ph idx="5" type="subTitle"/>
          </p:nvPr>
        </p:nvSpPr>
        <p:spPr>
          <a:xfrm>
            <a:off x="716725" y="3833850"/>
            <a:ext cx="1205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466" name="Google Shape;3466;p159"/>
          <p:cNvSpPr txBox="1"/>
          <p:nvPr>
            <p:ph idx="6" type="subTitle"/>
          </p:nvPr>
        </p:nvSpPr>
        <p:spPr>
          <a:xfrm>
            <a:off x="716725" y="4135813"/>
            <a:ext cx="2731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_1_1">
    <p:bg>
      <p:bgPr>
        <a:solidFill>
          <a:schemeClr val="lt2"/>
        </a:solidFill>
      </p:bgPr>
    </p:bg>
    <p:spTree>
      <p:nvGrpSpPr>
        <p:cNvPr id="3467" name="Shape 3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8" name="Google Shape;3468;p160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469" name="Google Shape;3469;p16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16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16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p16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p16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p16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p16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p16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77" name="Google Shape;3477;p160"/>
          <p:cNvGrpSpPr/>
          <p:nvPr/>
        </p:nvGrpSpPr>
        <p:grpSpPr>
          <a:xfrm rot="10800000">
            <a:off x="5074644" y="-430747"/>
            <a:ext cx="5369111" cy="4313006"/>
            <a:chOff x="1645525" y="677625"/>
            <a:chExt cx="4313925" cy="3465375"/>
          </a:xfrm>
        </p:grpSpPr>
        <p:sp>
          <p:nvSpPr>
            <p:cNvPr id="3478" name="Google Shape;3478;p16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16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p16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p16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16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p16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p16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p16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86" name="Google Shape;3486;p160"/>
          <p:cNvSpPr txBox="1"/>
          <p:nvPr>
            <p:ph idx="1" type="subTitle"/>
          </p:nvPr>
        </p:nvSpPr>
        <p:spPr>
          <a:xfrm>
            <a:off x="2154000" y="3559052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7" name="Google Shape;3487;p160"/>
          <p:cNvSpPr txBox="1"/>
          <p:nvPr>
            <p:ph idx="2" type="subTitle"/>
          </p:nvPr>
        </p:nvSpPr>
        <p:spPr>
          <a:xfrm>
            <a:off x="4905798" y="3559052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88" name="Google Shape;3488;p160"/>
          <p:cNvSpPr txBox="1"/>
          <p:nvPr>
            <p:ph idx="3" type="subTitle"/>
          </p:nvPr>
        </p:nvSpPr>
        <p:spPr>
          <a:xfrm>
            <a:off x="4820900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489" name="Google Shape;3489;p160"/>
          <p:cNvSpPr txBox="1"/>
          <p:nvPr>
            <p:ph idx="4" type="subTitle"/>
          </p:nvPr>
        </p:nvSpPr>
        <p:spPr>
          <a:xfrm>
            <a:off x="828100" y="1783627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90" name="Google Shape;3490;p160"/>
          <p:cNvSpPr txBox="1"/>
          <p:nvPr>
            <p:ph idx="5" type="subTitle"/>
          </p:nvPr>
        </p:nvSpPr>
        <p:spPr>
          <a:xfrm>
            <a:off x="3579898" y="1783627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91" name="Google Shape;3491;p160"/>
          <p:cNvSpPr txBox="1"/>
          <p:nvPr>
            <p:ph idx="6" type="subTitle"/>
          </p:nvPr>
        </p:nvSpPr>
        <p:spPr>
          <a:xfrm>
            <a:off x="6329747" y="1783627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92" name="Google Shape;3492;p160"/>
          <p:cNvSpPr txBox="1"/>
          <p:nvPr>
            <p:ph idx="7" type="subTitle"/>
          </p:nvPr>
        </p:nvSpPr>
        <p:spPr>
          <a:xfrm>
            <a:off x="3495000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493" name="Google Shape;3493;p160"/>
          <p:cNvSpPr txBox="1"/>
          <p:nvPr>
            <p:ph idx="8" type="subTitle"/>
          </p:nvPr>
        </p:nvSpPr>
        <p:spPr>
          <a:xfrm>
            <a:off x="6244844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494" name="Google Shape;3494;p160"/>
          <p:cNvSpPr txBox="1"/>
          <p:nvPr>
            <p:ph idx="9" type="subTitle"/>
          </p:nvPr>
        </p:nvSpPr>
        <p:spPr>
          <a:xfrm>
            <a:off x="2069106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495" name="Google Shape;3495;p160"/>
          <p:cNvSpPr txBox="1"/>
          <p:nvPr>
            <p:ph idx="13" type="subTitle"/>
          </p:nvPr>
        </p:nvSpPr>
        <p:spPr>
          <a:xfrm>
            <a:off x="743206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3496" name="Google Shape;3496;p160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3497" name="Shape 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8" name="Google Shape;3498;p161"/>
          <p:cNvSpPr/>
          <p:nvPr>
            <p:ph idx="2" type="pic"/>
          </p:nvPr>
        </p:nvSpPr>
        <p:spPr>
          <a:xfrm>
            <a:off x="-12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499" name="Google Shape;3499;p161"/>
          <p:cNvSpPr txBox="1"/>
          <p:nvPr>
            <p:ph type="title"/>
          </p:nvPr>
        </p:nvSpPr>
        <p:spPr>
          <a:xfrm>
            <a:off x="5105850" y="541051"/>
            <a:ext cx="3411600" cy="22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APTION_ONLY_2">
    <p:bg>
      <p:bgPr>
        <a:solidFill>
          <a:schemeClr val="lt1"/>
        </a:solidFill>
      </p:bgPr>
    </p:bg>
    <p:spTree>
      <p:nvGrpSpPr>
        <p:cNvPr id="3500" name="Shape 3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1" name="Google Shape;3501;p162"/>
          <p:cNvSpPr/>
          <p:nvPr>
            <p:ph idx="2" type="pic"/>
          </p:nvPr>
        </p:nvSpPr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502" name="Google Shape;3502;p162"/>
          <p:cNvSpPr txBox="1"/>
          <p:nvPr>
            <p:ph type="ctrTitle"/>
          </p:nvPr>
        </p:nvSpPr>
        <p:spPr>
          <a:xfrm>
            <a:off x="3813900" y="3697778"/>
            <a:ext cx="4595400" cy="9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Google Shape;3504;p163"/>
          <p:cNvSpPr txBox="1"/>
          <p:nvPr>
            <p:ph type="ctrTitle"/>
          </p:nvPr>
        </p:nvSpPr>
        <p:spPr>
          <a:xfrm>
            <a:off x="1967100" y="545125"/>
            <a:ext cx="52098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2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ctrTitle"/>
          </p:nvPr>
        </p:nvSpPr>
        <p:spPr>
          <a:xfrm flipH="1">
            <a:off x="5981400" y="1816200"/>
            <a:ext cx="24459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18"/>
          <p:cNvSpPr txBox="1"/>
          <p:nvPr>
            <p:ph idx="1" type="subTitle"/>
          </p:nvPr>
        </p:nvSpPr>
        <p:spPr>
          <a:xfrm flipH="1">
            <a:off x="4734000" y="2670300"/>
            <a:ext cx="36933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71" name="Google Shape;171;p18"/>
          <p:cNvGrpSpPr/>
          <p:nvPr/>
        </p:nvGrpSpPr>
        <p:grpSpPr>
          <a:xfrm>
            <a:off x="423700" y="1792963"/>
            <a:ext cx="4313925" cy="3465375"/>
            <a:chOff x="1645525" y="677625"/>
            <a:chExt cx="4313925" cy="3465375"/>
          </a:xfrm>
        </p:grpSpPr>
        <p:sp>
          <p:nvSpPr>
            <p:cNvPr id="172" name="Google Shape;172;p1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0" name="Google Shape;180;p18"/>
          <p:cNvGrpSpPr/>
          <p:nvPr/>
        </p:nvGrpSpPr>
        <p:grpSpPr>
          <a:xfrm rot="10362564">
            <a:off x="-2743655" y="-1714490"/>
            <a:ext cx="4313859" cy="3465322"/>
            <a:chOff x="1645525" y="677625"/>
            <a:chExt cx="4313925" cy="3465375"/>
          </a:xfrm>
        </p:grpSpPr>
        <p:sp>
          <p:nvSpPr>
            <p:cNvPr id="181" name="Google Shape;181;p1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1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9" name="Google Shape;189;p18"/>
          <p:cNvGrpSpPr/>
          <p:nvPr/>
        </p:nvGrpSpPr>
        <p:grpSpPr>
          <a:xfrm rot="-7659021">
            <a:off x="8014070" y="3043962"/>
            <a:ext cx="4313635" cy="3465142"/>
            <a:chOff x="1645525" y="677625"/>
            <a:chExt cx="4313925" cy="3465375"/>
          </a:xfrm>
        </p:grpSpPr>
        <p:sp>
          <p:nvSpPr>
            <p:cNvPr id="190" name="Google Shape;190;p1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2">
    <p:bg>
      <p:bgPr>
        <a:solidFill>
          <a:schemeClr val="dk2"/>
        </a:solidFill>
      </p:bgPr>
    </p:bg>
    <p:spTree>
      <p:nvGrpSpPr>
        <p:cNvPr id="3505" name="Shape 3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6" name="Google Shape;3506;p164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07" name="Google Shape;3507;p164"/>
          <p:cNvSpPr txBox="1"/>
          <p:nvPr>
            <p:ph idx="1" type="subTitle"/>
          </p:nvPr>
        </p:nvSpPr>
        <p:spPr>
          <a:xfrm>
            <a:off x="5899505" y="1822975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508" name="Google Shape;3508;p164"/>
          <p:cNvSpPr txBox="1"/>
          <p:nvPr>
            <p:ph idx="2" type="subTitle"/>
          </p:nvPr>
        </p:nvSpPr>
        <p:spPr>
          <a:xfrm>
            <a:off x="5899490" y="2068891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09" name="Google Shape;3509;p164"/>
          <p:cNvSpPr txBox="1"/>
          <p:nvPr>
            <p:ph idx="3" type="subTitle"/>
          </p:nvPr>
        </p:nvSpPr>
        <p:spPr>
          <a:xfrm>
            <a:off x="5899500" y="3428375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510" name="Google Shape;3510;p164"/>
          <p:cNvSpPr txBox="1"/>
          <p:nvPr>
            <p:ph idx="4" type="subTitle"/>
          </p:nvPr>
        </p:nvSpPr>
        <p:spPr>
          <a:xfrm>
            <a:off x="5899500" y="3671400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11" name="Google Shape;3511;p164"/>
          <p:cNvSpPr txBox="1"/>
          <p:nvPr>
            <p:ph idx="5" type="subTitle"/>
          </p:nvPr>
        </p:nvSpPr>
        <p:spPr>
          <a:xfrm>
            <a:off x="1910400" y="3428375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512" name="Google Shape;3512;p164"/>
          <p:cNvSpPr txBox="1"/>
          <p:nvPr>
            <p:ph idx="6" type="subTitle"/>
          </p:nvPr>
        </p:nvSpPr>
        <p:spPr>
          <a:xfrm>
            <a:off x="734550" y="3674295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513" name="Google Shape;3513;p164"/>
          <p:cNvGrpSpPr/>
          <p:nvPr/>
        </p:nvGrpSpPr>
        <p:grpSpPr>
          <a:xfrm flipH="1" rot="-8585606">
            <a:off x="6706862" y="-1689605"/>
            <a:ext cx="4313840" cy="3465306"/>
            <a:chOff x="1645525" y="677625"/>
            <a:chExt cx="4313925" cy="3465375"/>
          </a:xfrm>
        </p:grpSpPr>
        <p:sp>
          <p:nvSpPr>
            <p:cNvPr id="3514" name="Google Shape;3514;p16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16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16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16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16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16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16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16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22" name="Google Shape;3522;p164"/>
          <p:cNvGrpSpPr/>
          <p:nvPr/>
        </p:nvGrpSpPr>
        <p:grpSpPr>
          <a:xfrm flipH="1" rot="4803663">
            <a:off x="-2754027" y="-462614"/>
            <a:ext cx="4313959" cy="3465402"/>
            <a:chOff x="1645525" y="677625"/>
            <a:chExt cx="4313925" cy="3465375"/>
          </a:xfrm>
        </p:grpSpPr>
        <p:sp>
          <p:nvSpPr>
            <p:cNvPr id="3523" name="Google Shape;3523;p16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16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16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16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16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16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16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16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31" name="Google Shape;3531;p164"/>
          <p:cNvSpPr txBox="1"/>
          <p:nvPr>
            <p:ph idx="7" type="subTitle"/>
          </p:nvPr>
        </p:nvSpPr>
        <p:spPr>
          <a:xfrm>
            <a:off x="1910400" y="1822963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532" name="Google Shape;3532;p164"/>
          <p:cNvSpPr txBox="1"/>
          <p:nvPr>
            <p:ph idx="8" type="subTitle"/>
          </p:nvPr>
        </p:nvSpPr>
        <p:spPr>
          <a:xfrm>
            <a:off x="734550" y="2068883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3" name="Google Shape;3533;p164"/>
          <p:cNvSpPr txBox="1"/>
          <p:nvPr>
            <p:ph idx="9" type="title"/>
          </p:nvPr>
        </p:nvSpPr>
        <p:spPr>
          <a:xfrm>
            <a:off x="2085750" y="2834827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534" name="Google Shape;3534;p164"/>
          <p:cNvSpPr txBox="1"/>
          <p:nvPr>
            <p:ph idx="13" type="title"/>
          </p:nvPr>
        </p:nvSpPr>
        <p:spPr>
          <a:xfrm>
            <a:off x="2085750" y="1229265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535" name="Google Shape;3535;p164"/>
          <p:cNvSpPr txBox="1"/>
          <p:nvPr>
            <p:ph idx="14" type="title"/>
          </p:nvPr>
        </p:nvSpPr>
        <p:spPr>
          <a:xfrm>
            <a:off x="5899500" y="2834827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3536" name="Google Shape;3536;p164"/>
          <p:cNvSpPr txBox="1"/>
          <p:nvPr>
            <p:ph idx="15" type="title"/>
          </p:nvPr>
        </p:nvSpPr>
        <p:spPr>
          <a:xfrm>
            <a:off x="5899500" y="1229265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8_1">
    <p:bg>
      <p:bgPr>
        <a:solidFill>
          <a:schemeClr val="dk2"/>
        </a:solidFill>
      </p:bgPr>
    </p:bg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8" name="Google Shape;3538;p165"/>
          <p:cNvSpPr txBox="1"/>
          <p:nvPr>
            <p:ph type="ctrTitle"/>
          </p:nvPr>
        </p:nvSpPr>
        <p:spPr>
          <a:xfrm>
            <a:off x="713232" y="545125"/>
            <a:ext cx="7717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539" name="Google Shape;3539;p165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3540" name="Google Shape;3540;p16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16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16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16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16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16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16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16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48" name="Google Shape;3548;p165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549" name="Google Shape;3549;p16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16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16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16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16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16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16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16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bg>
      <p:bgPr>
        <a:solidFill>
          <a:schemeClr val="dk2"/>
        </a:solidFill>
      </p:bgPr>
    </p:bg>
    <p:spTree>
      <p:nvGrpSpPr>
        <p:cNvPr id="3557" name="Shape 3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8" name="Google Shape;3558;p166"/>
          <p:cNvGrpSpPr/>
          <p:nvPr/>
        </p:nvGrpSpPr>
        <p:grpSpPr>
          <a:xfrm rot="4525307">
            <a:off x="-2858856" y="-895756"/>
            <a:ext cx="4313903" cy="3465357"/>
            <a:chOff x="1645525" y="677625"/>
            <a:chExt cx="4313925" cy="3465375"/>
          </a:xfrm>
        </p:grpSpPr>
        <p:sp>
          <p:nvSpPr>
            <p:cNvPr id="3559" name="Google Shape;3559;p16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16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16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16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16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16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16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16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67" name="Google Shape;3567;p166"/>
          <p:cNvGrpSpPr/>
          <p:nvPr/>
        </p:nvGrpSpPr>
        <p:grpSpPr>
          <a:xfrm>
            <a:off x="7630012" y="3148409"/>
            <a:ext cx="4313925" cy="3465375"/>
            <a:chOff x="1645525" y="677625"/>
            <a:chExt cx="4313925" cy="3465375"/>
          </a:xfrm>
        </p:grpSpPr>
        <p:sp>
          <p:nvSpPr>
            <p:cNvPr id="3568" name="Google Shape;3568;p16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16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16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16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16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16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16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16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76" name="Google Shape;3576;p166"/>
          <p:cNvSpPr txBox="1"/>
          <p:nvPr>
            <p:ph type="ctrTitle"/>
          </p:nvPr>
        </p:nvSpPr>
        <p:spPr>
          <a:xfrm>
            <a:off x="715063" y="549975"/>
            <a:ext cx="7713900" cy="5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2_1_1">
    <p:bg>
      <p:bgPr>
        <a:solidFill>
          <a:schemeClr val="lt1"/>
        </a:solidFill>
      </p:bgPr>
    </p:bg>
    <p:spTree>
      <p:nvGrpSpPr>
        <p:cNvPr id="3577" name="Shape 3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8" name="Google Shape;3578;p167"/>
          <p:cNvSpPr txBox="1"/>
          <p:nvPr>
            <p:ph type="ctrTitle"/>
          </p:nvPr>
        </p:nvSpPr>
        <p:spPr>
          <a:xfrm>
            <a:off x="721425" y="545125"/>
            <a:ext cx="76878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579" name="Google Shape;3579;p167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3580" name="Google Shape;3580;p16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16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16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16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16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16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16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16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88" name="Google Shape;3588;p167"/>
          <p:cNvGrpSpPr/>
          <p:nvPr/>
        </p:nvGrpSpPr>
        <p:grpSpPr>
          <a:xfrm rot="2527333">
            <a:off x="-3245816" y="128324"/>
            <a:ext cx="4313833" cy="3465301"/>
            <a:chOff x="1645525" y="677625"/>
            <a:chExt cx="4313925" cy="3465375"/>
          </a:xfrm>
        </p:grpSpPr>
        <p:sp>
          <p:nvSpPr>
            <p:cNvPr id="3589" name="Google Shape;3589;p16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16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16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16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16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16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16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16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1_1_1">
    <p:bg>
      <p:bgPr>
        <a:solidFill>
          <a:schemeClr val="dk2"/>
        </a:solidFill>
      </p:bgPr>
    </p:bg>
    <p:spTree>
      <p:nvGrpSpPr>
        <p:cNvPr id="3597" name="Shape 3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8" name="Google Shape;3598;p168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599" name="Google Shape;3599;p16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16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16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16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16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16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16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16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07" name="Google Shape;3607;p168"/>
          <p:cNvGrpSpPr/>
          <p:nvPr/>
        </p:nvGrpSpPr>
        <p:grpSpPr>
          <a:xfrm rot="10800000">
            <a:off x="6944969" y="-1292147"/>
            <a:ext cx="5369111" cy="4313006"/>
            <a:chOff x="1645525" y="677625"/>
            <a:chExt cx="4313925" cy="3465375"/>
          </a:xfrm>
        </p:grpSpPr>
        <p:sp>
          <p:nvSpPr>
            <p:cNvPr id="3608" name="Google Shape;3608;p16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16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16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16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16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16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16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16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16" name="Google Shape;3616;p168"/>
          <p:cNvSpPr txBox="1"/>
          <p:nvPr>
            <p:ph idx="1" type="subTitle"/>
          </p:nvPr>
        </p:nvSpPr>
        <p:spPr>
          <a:xfrm>
            <a:off x="4752468" y="162430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17" name="Google Shape;3617;p168"/>
          <p:cNvSpPr txBox="1"/>
          <p:nvPr>
            <p:ph idx="2" type="subTitle"/>
          </p:nvPr>
        </p:nvSpPr>
        <p:spPr>
          <a:xfrm>
            <a:off x="2279811" y="1624300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18" name="Google Shape;3618;p168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19" name="Google Shape;3619;p168"/>
          <p:cNvSpPr txBox="1"/>
          <p:nvPr>
            <p:ph idx="3" type="subTitle"/>
          </p:nvPr>
        </p:nvSpPr>
        <p:spPr>
          <a:xfrm>
            <a:off x="4752459" y="232257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0" name="Google Shape;3620;p168"/>
          <p:cNvSpPr txBox="1"/>
          <p:nvPr>
            <p:ph idx="4" type="subTitle"/>
          </p:nvPr>
        </p:nvSpPr>
        <p:spPr>
          <a:xfrm>
            <a:off x="2279799" y="2322575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21" name="Google Shape;3621;p168"/>
          <p:cNvSpPr txBox="1"/>
          <p:nvPr>
            <p:ph idx="5" type="subTitle"/>
          </p:nvPr>
        </p:nvSpPr>
        <p:spPr>
          <a:xfrm>
            <a:off x="4752459" y="302085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2" name="Google Shape;3622;p168"/>
          <p:cNvSpPr txBox="1"/>
          <p:nvPr>
            <p:ph idx="6" type="subTitle"/>
          </p:nvPr>
        </p:nvSpPr>
        <p:spPr>
          <a:xfrm>
            <a:off x="2279799" y="3020850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23" name="Google Shape;3623;p168"/>
          <p:cNvSpPr txBox="1"/>
          <p:nvPr>
            <p:ph idx="7" type="subTitle"/>
          </p:nvPr>
        </p:nvSpPr>
        <p:spPr>
          <a:xfrm>
            <a:off x="4752450" y="371912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624" name="Google Shape;3624;p168"/>
          <p:cNvSpPr txBox="1"/>
          <p:nvPr>
            <p:ph idx="8" type="subTitle"/>
          </p:nvPr>
        </p:nvSpPr>
        <p:spPr>
          <a:xfrm>
            <a:off x="2279787" y="3719125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TITLE_AND_DESCRIPTION_1_1">
    <p:bg>
      <p:bgPr>
        <a:solidFill>
          <a:schemeClr val="lt2"/>
        </a:solidFill>
      </p:bgPr>
    </p:bg>
    <p:spTree>
      <p:nvGrpSpPr>
        <p:cNvPr id="3625" name="Shape 3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6" name="Google Shape;3626;p169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3627" name="Google Shape;3627;p16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16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16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16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16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16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16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16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35" name="Google Shape;3635;p169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636" name="Google Shape;3636;p16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16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16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16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16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16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16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16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44" name="Google Shape;3644;p169"/>
          <p:cNvSpPr txBox="1"/>
          <p:nvPr>
            <p:ph type="title"/>
          </p:nvPr>
        </p:nvSpPr>
        <p:spPr>
          <a:xfrm>
            <a:off x="713225" y="1554480"/>
            <a:ext cx="34302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45" name="Google Shape;3645;p169"/>
          <p:cNvSpPr txBox="1"/>
          <p:nvPr>
            <p:ph idx="1" type="subTitle"/>
          </p:nvPr>
        </p:nvSpPr>
        <p:spPr>
          <a:xfrm>
            <a:off x="716725" y="4203575"/>
            <a:ext cx="41226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46" name="Google Shape;3646;p169"/>
          <p:cNvSpPr txBox="1"/>
          <p:nvPr>
            <p:ph idx="2" type="title"/>
          </p:nvPr>
        </p:nvSpPr>
        <p:spPr>
          <a:xfrm>
            <a:off x="713229" y="315950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TITLE_AND_DESCRIPTION_1_2">
    <p:bg>
      <p:bgPr>
        <a:solidFill>
          <a:schemeClr val="lt2"/>
        </a:solidFill>
      </p:bgPr>
    </p:bg>
    <p:spTree>
      <p:nvGrpSpPr>
        <p:cNvPr id="3647" name="Shape 3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8" name="Google Shape;3648;p170"/>
          <p:cNvSpPr txBox="1"/>
          <p:nvPr>
            <p:ph type="title"/>
          </p:nvPr>
        </p:nvSpPr>
        <p:spPr>
          <a:xfrm>
            <a:off x="3635175" y="2408499"/>
            <a:ext cx="39576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49" name="Google Shape;3649;p170"/>
          <p:cNvSpPr txBox="1"/>
          <p:nvPr>
            <p:ph idx="1" type="subTitle"/>
          </p:nvPr>
        </p:nvSpPr>
        <p:spPr>
          <a:xfrm>
            <a:off x="3635175" y="3279701"/>
            <a:ext cx="4331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650" name="Google Shape;3650;p170"/>
          <p:cNvGrpSpPr/>
          <p:nvPr/>
        </p:nvGrpSpPr>
        <p:grpSpPr>
          <a:xfrm rot="1345426">
            <a:off x="-2317392" y="3179203"/>
            <a:ext cx="4314448" cy="3465795"/>
            <a:chOff x="1645525" y="677625"/>
            <a:chExt cx="4313925" cy="3465375"/>
          </a:xfrm>
        </p:grpSpPr>
        <p:sp>
          <p:nvSpPr>
            <p:cNvPr id="3651" name="Google Shape;3651;p17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17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17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17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17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17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17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17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59" name="Google Shape;3659;p170"/>
          <p:cNvGrpSpPr/>
          <p:nvPr/>
        </p:nvGrpSpPr>
        <p:grpSpPr>
          <a:xfrm rot="-6817152">
            <a:off x="7226013" y="794923"/>
            <a:ext cx="4313320" cy="3464889"/>
            <a:chOff x="1645525" y="677625"/>
            <a:chExt cx="4313925" cy="3465375"/>
          </a:xfrm>
        </p:grpSpPr>
        <p:sp>
          <p:nvSpPr>
            <p:cNvPr id="3660" name="Google Shape;3660;p17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17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17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17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4" name="Google Shape;3664;p17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5" name="Google Shape;3665;p17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6" name="Google Shape;3666;p17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17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8" name="Google Shape;3668;p170"/>
          <p:cNvSpPr txBox="1"/>
          <p:nvPr>
            <p:ph idx="2" type="title"/>
          </p:nvPr>
        </p:nvSpPr>
        <p:spPr>
          <a:xfrm>
            <a:off x="3635175" y="1468999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grpSp>
        <p:nvGrpSpPr>
          <p:cNvPr id="3669" name="Google Shape;3669;p170"/>
          <p:cNvGrpSpPr/>
          <p:nvPr/>
        </p:nvGrpSpPr>
        <p:grpSpPr>
          <a:xfrm rot="-8677529">
            <a:off x="-1126309" y="-1741839"/>
            <a:ext cx="4314532" cy="3465862"/>
            <a:chOff x="1645525" y="677625"/>
            <a:chExt cx="4313925" cy="3465375"/>
          </a:xfrm>
        </p:grpSpPr>
        <p:sp>
          <p:nvSpPr>
            <p:cNvPr id="3670" name="Google Shape;3670;p17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17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17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17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17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17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17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17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bg>
      <p:bgPr>
        <a:solidFill>
          <a:schemeClr val="lt1"/>
        </a:solidFill>
      </p:bgPr>
    </p:bg>
    <p:spTree>
      <p:nvGrpSpPr>
        <p:cNvPr id="3678" name="Shape 3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9" name="Google Shape;3679;p171"/>
          <p:cNvSpPr txBox="1"/>
          <p:nvPr>
            <p:ph type="title"/>
          </p:nvPr>
        </p:nvSpPr>
        <p:spPr>
          <a:xfrm>
            <a:off x="1305000" y="1328250"/>
            <a:ext cx="65340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9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3680" name="Google Shape;3680;p171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3681" name="Google Shape;3681;p17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17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17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17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17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17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17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17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89" name="Google Shape;3689;p171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3690" name="Google Shape;3690;p17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17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17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17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17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17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17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17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MAIN_POINT_1_2">
    <p:bg>
      <p:bgPr>
        <a:solidFill>
          <a:schemeClr val="lt1"/>
        </a:solidFill>
      </p:bgPr>
    </p:bg>
    <p:spTree>
      <p:nvGrpSpPr>
        <p:cNvPr id="3698" name="Shape 3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9" name="Google Shape;3699;p172"/>
          <p:cNvSpPr txBox="1"/>
          <p:nvPr>
            <p:ph type="title"/>
          </p:nvPr>
        </p:nvSpPr>
        <p:spPr>
          <a:xfrm>
            <a:off x="4355425" y="1175850"/>
            <a:ext cx="40539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72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3700" name="Google Shape;3700;p172"/>
          <p:cNvGrpSpPr/>
          <p:nvPr/>
        </p:nvGrpSpPr>
        <p:grpSpPr>
          <a:xfrm flipH="1" rot="-10124341">
            <a:off x="-1271201" y="-1636245"/>
            <a:ext cx="3366694" cy="2704465"/>
            <a:chOff x="1645525" y="677625"/>
            <a:chExt cx="4313925" cy="3465375"/>
          </a:xfrm>
        </p:grpSpPr>
        <p:sp>
          <p:nvSpPr>
            <p:cNvPr id="3701" name="Google Shape;3701;p17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17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17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17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17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17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17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17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09" name="Google Shape;3709;p172"/>
          <p:cNvGrpSpPr/>
          <p:nvPr/>
        </p:nvGrpSpPr>
        <p:grpSpPr>
          <a:xfrm flipH="1" rot="1438098">
            <a:off x="5766504" y="3985493"/>
            <a:ext cx="4313593" cy="3465108"/>
            <a:chOff x="1645525" y="677625"/>
            <a:chExt cx="4313925" cy="3465375"/>
          </a:xfrm>
        </p:grpSpPr>
        <p:sp>
          <p:nvSpPr>
            <p:cNvPr id="3710" name="Google Shape;3710;p17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17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17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17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17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17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17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17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solidFill>
          <a:schemeClr val="dk2"/>
        </a:solidFill>
      </p:bgPr>
    </p:bg>
    <p:spTree>
      <p:nvGrpSpPr>
        <p:cNvPr id="3718" name="Shape 3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9" name="Google Shape;3719;p173"/>
          <p:cNvSpPr txBox="1"/>
          <p:nvPr>
            <p:ph type="ctrTitle"/>
          </p:nvPr>
        </p:nvSpPr>
        <p:spPr>
          <a:xfrm>
            <a:off x="720050" y="545125"/>
            <a:ext cx="3214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720" name="Google Shape;3720;p173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3721" name="Google Shape;3721;p17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17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17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17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17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17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17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17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29" name="Google Shape;3729;p173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730" name="Google Shape;3730;p17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17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17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17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17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17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17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17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9">
    <p:bg>
      <p:bgPr>
        <a:solidFill>
          <a:schemeClr val="dk2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 txBox="1"/>
          <p:nvPr>
            <p:ph type="ctrTitle"/>
          </p:nvPr>
        </p:nvSpPr>
        <p:spPr>
          <a:xfrm>
            <a:off x="2027737" y="1914150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0" name="Google Shape;200;p19"/>
          <p:cNvSpPr txBox="1"/>
          <p:nvPr>
            <p:ph idx="2" type="title"/>
          </p:nvPr>
        </p:nvSpPr>
        <p:spPr>
          <a:xfrm>
            <a:off x="2829337" y="1129550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01" name="Google Shape;201;p19"/>
          <p:cNvSpPr txBox="1"/>
          <p:nvPr>
            <p:ph idx="3" type="ctrTitle"/>
          </p:nvPr>
        </p:nvSpPr>
        <p:spPr>
          <a:xfrm>
            <a:off x="718949" y="3639025"/>
            <a:ext cx="2455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2" name="Google Shape;202;p19"/>
          <p:cNvSpPr txBox="1"/>
          <p:nvPr>
            <p:ph idx="4" type="title"/>
          </p:nvPr>
        </p:nvSpPr>
        <p:spPr>
          <a:xfrm>
            <a:off x="1520549" y="2849749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03" name="Google Shape;203;p19"/>
          <p:cNvSpPr txBox="1"/>
          <p:nvPr>
            <p:ph idx="1" type="subTitle"/>
          </p:nvPr>
        </p:nvSpPr>
        <p:spPr>
          <a:xfrm flipH="1">
            <a:off x="718949" y="3958175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4" name="Google Shape;204;p19"/>
          <p:cNvSpPr txBox="1"/>
          <p:nvPr>
            <p:ph idx="5" type="subTitle"/>
          </p:nvPr>
        </p:nvSpPr>
        <p:spPr>
          <a:xfrm flipH="1">
            <a:off x="2027737" y="2205607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5" name="Google Shape;205;p19"/>
          <p:cNvSpPr txBox="1"/>
          <p:nvPr>
            <p:ph idx="6" type="ctrTitle"/>
          </p:nvPr>
        </p:nvSpPr>
        <p:spPr>
          <a:xfrm>
            <a:off x="4645312" y="1914150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19"/>
          <p:cNvSpPr txBox="1"/>
          <p:nvPr>
            <p:ph idx="7" type="title"/>
          </p:nvPr>
        </p:nvSpPr>
        <p:spPr>
          <a:xfrm>
            <a:off x="5446912" y="1129550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07" name="Google Shape;207;p19"/>
          <p:cNvSpPr txBox="1"/>
          <p:nvPr>
            <p:ph idx="8" type="ctrTitle"/>
          </p:nvPr>
        </p:nvSpPr>
        <p:spPr>
          <a:xfrm>
            <a:off x="3336525" y="3639025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19"/>
          <p:cNvSpPr txBox="1"/>
          <p:nvPr>
            <p:ph idx="9" type="title"/>
          </p:nvPr>
        </p:nvSpPr>
        <p:spPr>
          <a:xfrm>
            <a:off x="4138125" y="2849749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09" name="Google Shape;209;p19"/>
          <p:cNvSpPr txBox="1"/>
          <p:nvPr>
            <p:ph idx="13" type="subTitle"/>
          </p:nvPr>
        </p:nvSpPr>
        <p:spPr>
          <a:xfrm flipH="1">
            <a:off x="3336525" y="3958175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0" name="Google Shape;210;p19"/>
          <p:cNvSpPr txBox="1"/>
          <p:nvPr>
            <p:ph idx="14" type="subTitle"/>
          </p:nvPr>
        </p:nvSpPr>
        <p:spPr>
          <a:xfrm flipH="1">
            <a:off x="4645312" y="2205607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19"/>
          <p:cNvSpPr txBox="1"/>
          <p:nvPr>
            <p:ph idx="15" type="ctrTitle"/>
          </p:nvPr>
        </p:nvSpPr>
        <p:spPr>
          <a:xfrm>
            <a:off x="713228" y="545125"/>
            <a:ext cx="2877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2" name="Google Shape;212;p19"/>
          <p:cNvSpPr txBox="1"/>
          <p:nvPr>
            <p:ph idx="16" type="ctrTitle"/>
          </p:nvPr>
        </p:nvSpPr>
        <p:spPr>
          <a:xfrm>
            <a:off x="5954100" y="3639025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3" name="Google Shape;213;p19"/>
          <p:cNvSpPr txBox="1"/>
          <p:nvPr>
            <p:ph idx="17" type="title"/>
          </p:nvPr>
        </p:nvSpPr>
        <p:spPr>
          <a:xfrm>
            <a:off x="6755700" y="2849749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214" name="Google Shape;214;p19"/>
          <p:cNvSpPr txBox="1"/>
          <p:nvPr>
            <p:ph idx="18" type="subTitle"/>
          </p:nvPr>
        </p:nvSpPr>
        <p:spPr>
          <a:xfrm flipH="1">
            <a:off x="5954100" y="3958175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15" name="Google Shape;215;p19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216" name="Google Shape;216;p1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" name="Google Shape;224;p19"/>
          <p:cNvGrpSpPr/>
          <p:nvPr/>
        </p:nvGrpSpPr>
        <p:grpSpPr>
          <a:xfrm flipH="1" rot="5400000">
            <a:off x="-3138931" y="1481509"/>
            <a:ext cx="4313925" cy="3465375"/>
            <a:chOff x="1645525" y="677625"/>
            <a:chExt cx="4313925" cy="3465375"/>
          </a:xfrm>
        </p:grpSpPr>
        <p:sp>
          <p:nvSpPr>
            <p:cNvPr id="225" name="Google Shape;225;p1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_1_2">
    <p:bg>
      <p:bgPr>
        <a:solidFill>
          <a:schemeClr val="dk2"/>
        </a:solidFill>
      </p:bgPr>
    </p:bg>
    <p:spTree>
      <p:nvGrpSpPr>
        <p:cNvPr id="3738" name="Shape 3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9" name="Google Shape;3739;p174"/>
          <p:cNvSpPr txBox="1"/>
          <p:nvPr>
            <p:ph type="ctrTitle"/>
          </p:nvPr>
        </p:nvSpPr>
        <p:spPr>
          <a:xfrm>
            <a:off x="713221" y="545125"/>
            <a:ext cx="7714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3740" name="Google Shape;3740;p174"/>
          <p:cNvGrpSpPr/>
          <p:nvPr/>
        </p:nvGrpSpPr>
        <p:grpSpPr>
          <a:xfrm flipH="1" rot="-3980820">
            <a:off x="7698331" y="-996257"/>
            <a:ext cx="4313963" cy="3465405"/>
            <a:chOff x="1645525" y="677625"/>
            <a:chExt cx="4313925" cy="3465375"/>
          </a:xfrm>
        </p:grpSpPr>
        <p:sp>
          <p:nvSpPr>
            <p:cNvPr id="3741" name="Google Shape;3741;p17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17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17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17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17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17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17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17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49" name="Google Shape;3749;p174"/>
          <p:cNvGrpSpPr/>
          <p:nvPr/>
        </p:nvGrpSpPr>
        <p:grpSpPr>
          <a:xfrm flipH="1" rot="3544179">
            <a:off x="-2699746" y="2755703"/>
            <a:ext cx="4313961" cy="3465404"/>
            <a:chOff x="1645525" y="677625"/>
            <a:chExt cx="4313925" cy="3465375"/>
          </a:xfrm>
        </p:grpSpPr>
        <p:sp>
          <p:nvSpPr>
            <p:cNvPr id="3750" name="Google Shape;3750;p17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17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17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17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17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17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17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17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3758" name="Shape 3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9" name="Google Shape;3759;p175"/>
          <p:cNvSpPr txBox="1"/>
          <p:nvPr>
            <p:ph idx="1" type="subTitle"/>
          </p:nvPr>
        </p:nvSpPr>
        <p:spPr>
          <a:xfrm>
            <a:off x="720000" y="3433200"/>
            <a:ext cx="77040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60" name="Google Shape;3760;p175"/>
          <p:cNvSpPr txBox="1"/>
          <p:nvPr>
            <p:ph hasCustomPrompt="1" type="title"/>
          </p:nvPr>
        </p:nvSpPr>
        <p:spPr>
          <a:xfrm>
            <a:off x="720000" y="1321725"/>
            <a:ext cx="77040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9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3761" name="Google Shape;3761;p175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3762" name="Google Shape;3762;p17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17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17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17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17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17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17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17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70" name="Google Shape;3770;p175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771" name="Google Shape;3771;p17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17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17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17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17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17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17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17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bg>
      <p:bgPr>
        <a:solidFill>
          <a:schemeClr val="lt2"/>
        </a:solidFill>
      </p:bgPr>
    </p:bg>
    <p:spTree>
      <p:nvGrpSpPr>
        <p:cNvPr id="3779" name="Shape 3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0" name="Google Shape;3780;p176"/>
          <p:cNvSpPr txBox="1"/>
          <p:nvPr>
            <p:ph idx="1" type="subTitle"/>
          </p:nvPr>
        </p:nvSpPr>
        <p:spPr>
          <a:xfrm>
            <a:off x="2836800" y="3154888"/>
            <a:ext cx="55725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81" name="Google Shape;3781;p176"/>
          <p:cNvSpPr txBox="1"/>
          <p:nvPr>
            <p:ph type="title"/>
          </p:nvPr>
        </p:nvSpPr>
        <p:spPr>
          <a:xfrm>
            <a:off x="2836800" y="1355550"/>
            <a:ext cx="5572500" cy="1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3782" name="Google Shape;3782;p176"/>
          <p:cNvGrpSpPr/>
          <p:nvPr/>
        </p:nvGrpSpPr>
        <p:grpSpPr>
          <a:xfrm rot="3346751">
            <a:off x="-1727694" y="287383"/>
            <a:ext cx="4314049" cy="3465474"/>
            <a:chOff x="1645525" y="677625"/>
            <a:chExt cx="4313925" cy="3465375"/>
          </a:xfrm>
        </p:grpSpPr>
        <p:sp>
          <p:nvSpPr>
            <p:cNvPr id="3783" name="Google Shape;3783;p17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17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17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17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17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17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17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17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91" name="Google Shape;3791;p176"/>
          <p:cNvGrpSpPr/>
          <p:nvPr/>
        </p:nvGrpSpPr>
        <p:grpSpPr>
          <a:xfrm>
            <a:off x="6402919" y="3148409"/>
            <a:ext cx="4313925" cy="3465375"/>
            <a:chOff x="1645525" y="677625"/>
            <a:chExt cx="4313925" cy="3465375"/>
          </a:xfrm>
        </p:grpSpPr>
        <p:sp>
          <p:nvSpPr>
            <p:cNvPr id="3792" name="Google Shape;3792;p17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17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17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17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17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17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17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17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SECTION_HEADER_1_1">
    <p:bg>
      <p:bgPr>
        <a:solidFill>
          <a:schemeClr val="lt1"/>
        </a:solidFill>
      </p:bgPr>
    </p:bg>
    <p:spTree>
      <p:nvGrpSpPr>
        <p:cNvPr id="3800" name="Shape 3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1" name="Google Shape;3801;p177"/>
          <p:cNvSpPr txBox="1"/>
          <p:nvPr>
            <p:ph type="title"/>
          </p:nvPr>
        </p:nvSpPr>
        <p:spPr>
          <a:xfrm>
            <a:off x="2522700" y="1707038"/>
            <a:ext cx="159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02" name="Google Shape;3802;p177"/>
          <p:cNvSpPr txBox="1"/>
          <p:nvPr>
            <p:ph idx="1" type="subTitle"/>
          </p:nvPr>
        </p:nvSpPr>
        <p:spPr>
          <a:xfrm>
            <a:off x="4393800" y="1707038"/>
            <a:ext cx="2725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803" name="Google Shape;3803;p177"/>
          <p:cNvSpPr txBox="1"/>
          <p:nvPr>
            <p:ph idx="2" type="title"/>
          </p:nvPr>
        </p:nvSpPr>
        <p:spPr>
          <a:xfrm>
            <a:off x="2522700" y="2517888"/>
            <a:ext cx="159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04" name="Google Shape;3804;p177"/>
          <p:cNvSpPr txBox="1"/>
          <p:nvPr>
            <p:ph idx="3" type="subTitle"/>
          </p:nvPr>
        </p:nvSpPr>
        <p:spPr>
          <a:xfrm>
            <a:off x="4393800" y="2517888"/>
            <a:ext cx="2725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805" name="Google Shape;3805;p177"/>
          <p:cNvSpPr txBox="1"/>
          <p:nvPr>
            <p:ph idx="4" type="title"/>
          </p:nvPr>
        </p:nvSpPr>
        <p:spPr>
          <a:xfrm>
            <a:off x="2522700" y="3328738"/>
            <a:ext cx="159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06" name="Google Shape;3806;p177"/>
          <p:cNvSpPr txBox="1"/>
          <p:nvPr>
            <p:ph idx="5" type="subTitle"/>
          </p:nvPr>
        </p:nvSpPr>
        <p:spPr>
          <a:xfrm>
            <a:off x="4393800" y="3328738"/>
            <a:ext cx="2725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807" name="Google Shape;3807;p177"/>
          <p:cNvSpPr txBox="1"/>
          <p:nvPr>
            <p:ph idx="6"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grpSp>
        <p:nvGrpSpPr>
          <p:cNvPr id="3808" name="Google Shape;3808;p177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3809" name="Google Shape;3809;p17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17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17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17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17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17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17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17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17" name="Google Shape;3817;p177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3818" name="Google Shape;3818;p17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17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17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17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17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17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17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17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SECTION_HEADER_1_1_1_1">
    <p:bg>
      <p:bgPr>
        <a:solidFill>
          <a:schemeClr val="lt1"/>
        </a:solidFill>
      </p:bgPr>
    </p:bg>
    <p:spTree>
      <p:nvGrpSpPr>
        <p:cNvPr id="3826" name="Shape 3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7" name="Google Shape;3827;p178"/>
          <p:cNvSpPr txBox="1"/>
          <p:nvPr>
            <p:ph type="title"/>
          </p:nvPr>
        </p:nvSpPr>
        <p:spPr>
          <a:xfrm>
            <a:off x="5297164" y="1414300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28" name="Google Shape;3828;p178"/>
          <p:cNvSpPr txBox="1"/>
          <p:nvPr>
            <p:ph idx="1" type="subTitle"/>
          </p:nvPr>
        </p:nvSpPr>
        <p:spPr>
          <a:xfrm>
            <a:off x="4843114" y="2102000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829" name="Google Shape;3829;p178"/>
          <p:cNvSpPr txBox="1"/>
          <p:nvPr>
            <p:ph idx="2"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grpSp>
        <p:nvGrpSpPr>
          <p:cNvPr id="3830" name="Google Shape;3830;p178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3831" name="Google Shape;3831;p17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17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17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17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17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17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17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17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39" name="Google Shape;3839;p178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3840" name="Google Shape;3840;p17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17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17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17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17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17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17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17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48" name="Google Shape;3848;p178"/>
          <p:cNvSpPr txBox="1"/>
          <p:nvPr>
            <p:ph idx="3" type="title"/>
          </p:nvPr>
        </p:nvSpPr>
        <p:spPr>
          <a:xfrm>
            <a:off x="2074140" y="1500500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49" name="Google Shape;3849;p178"/>
          <p:cNvSpPr txBox="1"/>
          <p:nvPr>
            <p:ph idx="4" type="subTitle"/>
          </p:nvPr>
        </p:nvSpPr>
        <p:spPr>
          <a:xfrm>
            <a:off x="1620090" y="2102000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850" name="Google Shape;3850;p178"/>
          <p:cNvSpPr txBox="1"/>
          <p:nvPr>
            <p:ph idx="5" type="title"/>
          </p:nvPr>
        </p:nvSpPr>
        <p:spPr>
          <a:xfrm>
            <a:off x="2074140" y="2960225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51" name="Google Shape;3851;p178"/>
          <p:cNvSpPr txBox="1"/>
          <p:nvPr>
            <p:ph idx="6" type="subTitle"/>
          </p:nvPr>
        </p:nvSpPr>
        <p:spPr>
          <a:xfrm>
            <a:off x="1620090" y="3561725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852" name="Google Shape;3852;p178"/>
          <p:cNvSpPr txBox="1"/>
          <p:nvPr>
            <p:ph idx="7" type="title"/>
          </p:nvPr>
        </p:nvSpPr>
        <p:spPr>
          <a:xfrm>
            <a:off x="5297164" y="2960225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53" name="Google Shape;3853;p178"/>
          <p:cNvSpPr txBox="1"/>
          <p:nvPr>
            <p:ph idx="8" type="subTitle"/>
          </p:nvPr>
        </p:nvSpPr>
        <p:spPr>
          <a:xfrm>
            <a:off x="4843114" y="3561725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SECTION_HEADER_1_1_1">
    <p:bg>
      <p:bgPr>
        <a:solidFill>
          <a:schemeClr val="dk2"/>
        </a:solidFill>
      </p:bgPr>
    </p:bg>
    <p:spTree>
      <p:nvGrpSpPr>
        <p:cNvPr id="3854" name="Shape 3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5" name="Google Shape;3855;p179"/>
          <p:cNvSpPr txBox="1"/>
          <p:nvPr>
            <p:ph type="title"/>
          </p:nvPr>
        </p:nvSpPr>
        <p:spPr>
          <a:xfrm>
            <a:off x="5117663" y="7651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56" name="Google Shape;3856;p179"/>
          <p:cNvSpPr txBox="1"/>
          <p:nvPr>
            <p:ph idx="1" type="subTitle"/>
          </p:nvPr>
        </p:nvSpPr>
        <p:spPr>
          <a:xfrm>
            <a:off x="5117663" y="17924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grpSp>
        <p:nvGrpSpPr>
          <p:cNvPr id="3857" name="Google Shape;3857;p179"/>
          <p:cNvGrpSpPr/>
          <p:nvPr/>
        </p:nvGrpSpPr>
        <p:grpSpPr>
          <a:xfrm flipH="1" rot="6518708">
            <a:off x="-2551257" y="-1250589"/>
            <a:ext cx="4313848" cy="3465313"/>
            <a:chOff x="1645525" y="677625"/>
            <a:chExt cx="4313925" cy="3465375"/>
          </a:xfrm>
        </p:grpSpPr>
        <p:sp>
          <p:nvSpPr>
            <p:cNvPr id="3858" name="Google Shape;3858;p17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17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17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17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17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17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17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17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66" name="Google Shape;3866;p179"/>
          <p:cNvGrpSpPr/>
          <p:nvPr/>
        </p:nvGrpSpPr>
        <p:grpSpPr>
          <a:xfrm flipH="1" rot="-4767657">
            <a:off x="7462643" y="1936142"/>
            <a:ext cx="4313791" cy="3465268"/>
            <a:chOff x="1645525" y="677625"/>
            <a:chExt cx="4313925" cy="3465375"/>
          </a:xfrm>
        </p:grpSpPr>
        <p:sp>
          <p:nvSpPr>
            <p:cNvPr id="3867" name="Google Shape;3867;p17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17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17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17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17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17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17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17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75" name="Google Shape;3875;p179"/>
          <p:cNvSpPr txBox="1"/>
          <p:nvPr>
            <p:ph idx="2" type="title"/>
          </p:nvPr>
        </p:nvSpPr>
        <p:spPr>
          <a:xfrm>
            <a:off x="5117657" y="28198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76" name="Google Shape;3876;p179"/>
          <p:cNvSpPr txBox="1"/>
          <p:nvPr>
            <p:ph idx="3" type="subTitle"/>
          </p:nvPr>
        </p:nvSpPr>
        <p:spPr>
          <a:xfrm>
            <a:off x="5117657" y="38471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877" name="Google Shape;3877;p179"/>
          <p:cNvSpPr txBox="1"/>
          <p:nvPr>
            <p:ph idx="4" type="title"/>
          </p:nvPr>
        </p:nvSpPr>
        <p:spPr>
          <a:xfrm>
            <a:off x="1651007" y="7651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78" name="Google Shape;3878;p179"/>
          <p:cNvSpPr txBox="1"/>
          <p:nvPr>
            <p:ph idx="5" type="subTitle"/>
          </p:nvPr>
        </p:nvSpPr>
        <p:spPr>
          <a:xfrm>
            <a:off x="1651007" y="17924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3879" name="Google Shape;3879;p179"/>
          <p:cNvSpPr txBox="1"/>
          <p:nvPr>
            <p:ph idx="6" type="title"/>
          </p:nvPr>
        </p:nvSpPr>
        <p:spPr>
          <a:xfrm>
            <a:off x="1651007" y="28198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3880" name="Google Shape;3880;p179"/>
          <p:cNvSpPr txBox="1"/>
          <p:nvPr>
            <p:ph idx="7" type="subTitle"/>
          </p:nvPr>
        </p:nvSpPr>
        <p:spPr>
          <a:xfrm>
            <a:off x="1651007" y="38471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2_1">
    <p:bg>
      <p:bgPr>
        <a:solidFill>
          <a:schemeClr val="lt2"/>
        </a:solidFill>
      </p:bgPr>
    </p:bg>
    <p:spTree>
      <p:nvGrpSpPr>
        <p:cNvPr id="3881" name="Shape 3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2" name="Google Shape;3882;p180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83" name="Google Shape;3883;p180"/>
          <p:cNvSpPr txBox="1"/>
          <p:nvPr>
            <p:ph idx="1" type="subTitle"/>
          </p:nvPr>
        </p:nvSpPr>
        <p:spPr>
          <a:xfrm>
            <a:off x="807300" y="1772075"/>
            <a:ext cx="2509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884" name="Google Shape;3884;p180"/>
          <p:cNvSpPr txBox="1"/>
          <p:nvPr>
            <p:ph idx="2" type="subTitle"/>
          </p:nvPr>
        </p:nvSpPr>
        <p:spPr>
          <a:xfrm>
            <a:off x="807300" y="2110000"/>
            <a:ext cx="2509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885" name="Google Shape;3885;p180"/>
          <p:cNvGrpSpPr/>
          <p:nvPr/>
        </p:nvGrpSpPr>
        <p:grpSpPr>
          <a:xfrm flipH="1" rot="4803663">
            <a:off x="-2754027" y="-462614"/>
            <a:ext cx="4313959" cy="3465402"/>
            <a:chOff x="1645525" y="677625"/>
            <a:chExt cx="4313925" cy="3465375"/>
          </a:xfrm>
        </p:grpSpPr>
        <p:sp>
          <p:nvSpPr>
            <p:cNvPr id="3886" name="Google Shape;3886;p18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7" name="Google Shape;3887;p18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8" name="Google Shape;3888;p18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18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18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p18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p18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18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94" name="Google Shape;3894;p180"/>
          <p:cNvGrpSpPr/>
          <p:nvPr/>
        </p:nvGrpSpPr>
        <p:grpSpPr>
          <a:xfrm flipH="1" rot="-8585606">
            <a:off x="6706862" y="-1689605"/>
            <a:ext cx="4313840" cy="3465306"/>
            <a:chOff x="1645525" y="677625"/>
            <a:chExt cx="4313925" cy="3465375"/>
          </a:xfrm>
        </p:grpSpPr>
        <p:sp>
          <p:nvSpPr>
            <p:cNvPr id="3895" name="Google Shape;3895;p18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18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18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p18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18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18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18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18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03" name="Google Shape;3903;p180"/>
          <p:cNvSpPr txBox="1"/>
          <p:nvPr>
            <p:ph idx="3" type="subTitle"/>
          </p:nvPr>
        </p:nvSpPr>
        <p:spPr>
          <a:xfrm>
            <a:off x="807300" y="3681675"/>
            <a:ext cx="2509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904" name="Google Shape;3904;p180"/>
          <p:cNvSpPr txBox="1"/>
          <p:nvPr>
            <p:ph idx="4" type="subTitle"/>
          </p:nvPr>
        </p:nvSpPr>
        <p:spPr>
          <a:xfrm>
            <a:off x="3317100" y="1772075"/>
            <a:ext cx="2509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905" name="Google Shape;3905;p180"/>
          <p:cNvSpPr txBox="1"/>
          <p:nvPr>
            <p:ph idx="5" type="subTitle"/>
          </p:nvPr>
        </p:nvSpPr>
        <p:spPr>
          <a:xfrm>
            <a:off x="3317100" y="2110000"/>
            <a:ext cx="2509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06" name="Google Shape;3906;p180"/>
          <p:cNvSpPr txBox="1"/>
          <p:nvPr>
            <p:ph idx="6" type="subTitle"/>
          </p:nvPr>
        </p:nvSpPr>
        <p:spPr>
          <a:xfrm>
            <a:off x="3317100" y="3681675"/>
            <a:ext cx="2509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907" name="Google Shape;3907;p180"/>
          <p:cNvSpPr txBox="1"/>
          <p:nvPr>
            <p:ph idx="7" type="subTitle"/>
          </p:nvPr>
        </p:nvSpPr>
        <p:spPr>
          <a:xfrm>
            <a:off x="5826900" y="1772075"/>
            <a:ext cx="2509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908" name="Google Shape;3908;p180"/>
          <p:cNvSpPr txBox="1"/>
          <p:nvPr>
            <p:ph idx="8" type="subTitle"/>
          </p:nvPr>
        </p:nvSpPr>
        <p:spPr>
          <a:xfrm>
            <a:off x="5826900" y="2110000"/>
            <a:ext cx="2509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09" name="Google Shape;3909;p180"/>
          <p:cNvSpPr txBox="1"/>
          <p:nvPr>
            <p:ph idx="9" type="subTitle"/>
          </p:nvPr>
        </p:nvSpPr>
        <p:spPr>
          <a:xfrm>
            <a:off x="5826900" y="3681675"/>
            <a:ext cx="2509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bg>
      <p:bgPr>
        <a:solidFill>
          <a:schemeClr val="lt1"/>
        </a:solidFill>
      </p:bgPr>
    </p:bg>
    <p:spTree>
      <p:nvGrpSpPr>
        <p:cNvPr id="3910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11" name="Google Shape;3911;p181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3912" name="Google Shape;3912;p18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18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18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18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18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18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18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18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20" name="Google Shape;3920;p181"/>
          <p:cNvGrpSpPr/>
          <p:nvPr/>
        </p:nvGrpSpPr>
        <p:grpSpPr>
          <a:xfrm rot="5400000">
            <a:off x="-1974381" y="-1758041"/>
            <a:ext cx="4313925" cy="3465375"/>
            <a:chOff x="1645525" y="677625"/>
            <a:chExt cx="4313925" cy="3465375"/>
          </a:xfrm>
        </p:grpSpPr>
        <p:sp>
          <p:nvSpPr>
            <p:cNvPr id="3921" name="Google Shape;3921;p18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18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18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18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18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18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18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p18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29" name="Google Shape;3929;p181"/>
          <p:cNvSpPr txBox="1"/>
          <p:nvPr>
            <p:ph idx="1" type="subTitle"/>
          </p:nvPr>
        </p:nvSpPr>
        <p:spPr>
          <a:xfrm>
            <a:off x="2637975" y="3936000"/>
            <a:ext cx="2896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30" name="Google Shape;3930;p181"/>
          <p:cNvSpPr txBox="1"/>
          <p:nvPr>
            <p:ph type="ctrTitle"/>
          </p:nvPr>
        </p:nvSpPr>
        <p:spPr>
          <a:xfrm>
            <a:off x="715050" y="545125"/>
            <a:ext cx="7713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31" name="Google Shape;3931;p181"/>
          <p:cNvSpPr txBox="1"/>
          <p:nvPr>
            <p:ph idx="2" type="subTitle"/>
          </p:nvPr>
        </p:nvSpPr>
        <p:spPr>
          <a:xfrm>
            <a:off x="3601050" y="1823656"/>
            <a:ext cx="2898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32" name="Google Shape;3932;p181"/>
          <p:cNvSpPr txBox="1"/>
          <p:nvPr>
            <p:ph idx="3" type="subTitle"/>
          </p:nvPr>
        </p:nvSpPr>
        <p:spPr>
          <a:xfrm>
            <a:off x="2637975" y="3535625"/>
            <a:ext cx="22311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933" name="Google Shape;3933;p181"/>
          <p:cNvSpPr txBox="1"/>
          <p:nvPr>
            <p:ph idx="4" type="subTitle"/>
          </p:nvPr>
        </p:nvSpPr>
        <p:spPr>
          <a:xfrm>
            <a:off x="4271250" y="1422036"/>
            <a:ext cx="22284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_2_2">
    <p:bg>
      <p:bgPr>
        <a:solidFill>
          <a:schemeClr val="lt1"/>
        </a:solidFill>
      </p:bgPr>
    </p:bg>
    <p:spTree>
      <p:nvGrpSpPr>
        <p:cNvPr id="3934" name="Shape 3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5" name="Google Shape;3935;p182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36" name="Google Shape;3936;p182"/>
          <p:cNvSpPr txBox="1"/>
          <p:nvPr>
            <p:ph idx="1" type="subTitle"/>
          </p:nvPr>
        </p:nvSpPr>
        <p:spPr>
          <a:xfrm>
            <a:off x="3310992" y="2873700"/>
            <a:ext cx="250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937" name="Google Shape;3937;p182"/>
          <p:cNvSpPr txBox="1"/>
          <p:nvPr>
            <p:ph idx="2" type="subTitle"/>
          </p:nvPr>
        </p:nvSpPr>
        <p:spPr>
          <a:xfrm>
            <a:off x="3310978" y="3119591"/>
            <a:ext cx="25041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38" name="Google Shape;3938;p182"/>
          <p:cNvSpPr txBox="1"/>
          <p:nvPr>
            <p:ph idx="3" type="subTitle"/>
          </p:nvPr>
        </p:nvSpPr>
        <p:spPr>
          <a:xfrm>
            <a:off x="716725" y="2873700"/>
            <a:ext cx="250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939" name="Google Shape;3939;p182"/>
          <p:cNvSpPr txBox="1"/>
          <p:nvPr>
            <p:ph idx="4" type="subTitle"/>
          </p:nvPr>
        </p:nvSpPr>
        <p:spPr>
          <a:xfrm>
            <a:off x="716725" y="3116699"/>
            <a:ext cx="25041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3940" name="Google Shape;3940;p182"/>
          <p:cNvSpPr txBox="1"/>
          <p:nvPr>
            <p:ph idx="5" type="subTitle"/>
          </p:nvPr>
        </p:nvSpPr>
        <p:spPr>
          <a:xfrm>
            <a:off x="5905258" y="2873700"/>
            <a:ext cx="250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941" name="Google Shape;3941;p182"/>
          <p:cNvSpPr txBox="1"/>
          <p:nvPr>
            <p:ph idx="6" type="subTitle"/>
          </p:nvPr>
        </p:nvSpPr>
        <p:spPr>
          <a:xfrm>
            <a:off x="5905251" y="3119595"/>
            <a:ext cx="25041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3942" name="Google Shape;3942;p182"/>
          <p:cNvGrpSpPr/>
          <p:nvPr/>
        </p:nvGrpSpPr>
        <p:grpSpPr>
          <a:xfrm flipH="1" rot="-8585606">
            <a:off x="6706862" y="-1689605"/>
            <a:ext cx="4313840" cy="3465306"/>
            <a:chOff x="1645525" y="677625"/>
            <a:chExt cx="4313925" cy="3465375"/>
          </a:xfrm>
        </p:grpSpPr>
        <p:sp>
          <p:nvSpPr>
            <p:cNvPr id="3943" name="Google Shape;3943;p18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18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18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18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18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18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18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18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51" name="Google Shape;3951;p182"/>
          <p:cNvGrpSpPr/>
          <p:nvPr/>
        </p:nvGrpSpPr>
        <p:grpSpPr>
          <a:xfrm flipH="1" rot="4803663">
            <a:off x="-2754027" y="-462614"/>
            <a:ext cx="4313959" cy="3465402"/>
            <a:chOff x="1645525" y="677625"/>
            <a:chExt cx="4313925" cy="3465375"/>
          </a:xfrm>
        </p:grpSpPr>
        <p:sp>
          <p:nvSpPr>
            <p:cNvPr id="3952" name="Google Shape;3952;p18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18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18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18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18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18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18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18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0" name="Google Shape;3960;p182"/>
          <p:cNvGrpSpPr/>
          <p:nvPr/>
        </p:nvGrpSpPr>
        <p:grpSpPr>
          <a:xfrm flipH="1" rot="3650914">
            <a:off x="2656310" y="4562850"/>
            <a:ext cx="4313751" cy="3465235"/>
            <a:chOff x="1645525" y="677625"/>
            <a:chExt cx="4313925" cy="3465375"/>
          </a:xfrm>
        </p:grpSpPr>
        <p:sp>
          <p:nvSpPr>
            <p:cNvPr id="3961" name="Google Shape;3961;p18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18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18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18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18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18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18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18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MAIN_POINT_1_1">
    <p:bg>
      <p:bgPr>
        <a:solidFill>
          <a:schemeClr val="dk2"/>
        </a:solidFill>
      </p:bgPr>
    </p:bg>
    <p:spTree>
      <p:nvGrpSpPr>
        <p:cNvPr id="3969" name="Shape 3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0" name="Google Shape;3970;p183"/>
          <p:cNvSpPr txBox="1"/>
          <p:nvPr>
            <p:ph type="title"/>
          </p:nvPr>
        </p:nvSpPr>
        <p:spPr>
          <a:xfrm>
            <a:off x="1519000" y="1876425"/>
            <a:ext cx="28713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7200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i="0" sz="2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71" name="Google Shape;3971;p183"/>
          <p:cNvSpPr txBox="1"/>
          <p:nvPr>
            <p:ph idx="1" type="subTitle"/>
          </p:nvPr>
        </p:nvSpPr>
        <p:spPr>
          <a:xfrm>
            <a:off x="1429900" y="2400300"/>
            <a:ext cx="29604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72000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972" name="Google Shape;3972;p183"/>
          <p:cNvGrpSpPr/>
          <p:nvPr/>
        </p:nvGrpSpPr>
        <p:grpSpPr>
          <a:xfrm flipH="1" rot="5400000">
            <a:off x="-1974381" y="3638534"/>
            <a:ext cx="4313925" cy="3465375"/>
            <a:chOff x="1645525" y="677625"/>
            <a:chExt cx="4313925" cy="3465375"/>
          </a:xfrm>
        </p:grpSpPr>
        <p:sp>
          <p:nvSpPr>
            <p:cNvPr id="3973" name="Google Shape;3973;p18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18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18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18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18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18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18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18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1" name="Google Shape;3981;p183"/>
          <p:cNvGrpSpPr/>
          <p:nvPr/>
        </p:nvGrpSpPr>
        <p:grpSpPr>
          <a:xfrm flipH="1" rot="10800000">
            <a:off x="8003119" y="-1267916"/>
            <a:ext cx="4313925" cy="3465375"/>
            <a:chOff x="1645525" y="677625"/>
            <a:chExt cx="4313925" cy="3465375"/>
          </a:xfrm>
        </p:grpSpPr>
        <p:sp>
          <p:nvSpPr>
            <p:cNvPr id="3982" name="Google Shape;3982;p18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18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18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18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18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18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18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18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MAIN_POINT_1_1_1_1">
    <p:bg>
      <p:bgPr>
        <a:solidFill>
          <a:schemeClr val="lt2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0"/>
          <p:cNvSpPr txBox="1"/>
          <p:nvPr>
            <p:ph type="title"/>
          </p:nvPr>
        </p:nvSpPr>
        <p:spPr>
          <a:xfrm>
            <a:off x="2421900" y="1705050"/>
            <a:ext cx="4300200" cy="12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9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5" name="Google Shape;235;p20"/>
          <p:cNvSpPr txBox="1"/>
          <p:nvPr>
            <p:ph idx="1" type="subTitle"/>
          </p:nvPr>
        </p:nvSpPr>
        <p:spPr>
          <a:xfrm>
            <a:off x="2421900" y="2867850"/>
            <a:ext cx="4300200" cy="5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236" name="Google Shape;236;p20"/>
          <p:cNvGrpSpPr/>
          <p:nvPr/>
        </p:nvGrpSpPr>
        <p:grpSpPr>
          <a:xfrm flipH="1" rot="-5400000">
            <a:off x="5716269" y="-1425166"/>
            <a:ext cx="4313925" cy="3465375"/>
            <a:chOff x="1645525" y="677625"/>
            <a:chExt cx="4313925" cy="3465375"/>
          </a:xfrm>
        </p:grpSpPr>
        <p:sp>
          <p:nvSpPr>
            <p:cNvPr id="237" name="Google Shape;237;p2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5" name="Google Shape;245;p20"/>
          <p:cNvGrpSpPr/>
          <p:nvPr/>
        </p:nvGrpSpPr>
        <p:grpSpPr>
          <a:xfrm flipH="1">
            <a:off x="-2191781" y="2691209"/>
            <a:ext cx="4313925" cy="3465375"/>
            <a:chOff x="1645525" y="677625"/>
            <a:chExt cx="4313925" cy="3465375"/>
          </a:xfrm>
        </p:grpSpPr>
        <p:sp>
          <p:nvSpPr>
            <p:cNvPr id="246" name="Google Shape;246;p2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MAIN_POINT_1_1_1">
    <p:bg>
      <p:bgPr>
        <a:solidFill>
          <a:schemeClr val="dk2"/>
        </a:solidFill>
      </p:bgPr>
    </p:bg>
    <p:spTree>
      <p:nvGrpSpPr>
        <p:cNvPr id="3990" name="Shape 3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1" name="Google Shape;3991;p184"/>
          <p:cNvSpPr txBox="1"/>
          <p:nvPr>
            <p:ph type="title"/>
          </p:nvPr>
        </p:nvSpPr>
        <p:spPr>
          <a:xfrm>
            <a:off x="5560175" y="1875650"/>
            <a:ext cx="2867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3992" name="Google Shape;3992;p184"/>
          <p:cNvSpPr txBox="1"/>
          <p:nvPr>
            <p:ph idx="1" type="subTitle"/>
          </p:nvPr>
        </p:nvSpPr>
        <p:spPr>
          <a:xfrm>
            <a:off x="5560175" y="2281725"/>
            <a:ext cx="29628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3993" name="Google Shape;3993;p184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3994" name="Google Shape;3994;p18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18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18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18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18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18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18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18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2" name="Google Shape;4002;p184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4003" name="Google Shape;4003;p18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18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18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18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18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18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18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18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8_3_1_1">
    <p:bg>
      <p:bgPr>
        <a:solidFill>
          <a:schemeClr val="dk2"/>
        </a:solidFill>
      </p:bgPr>
    </p:bg>
    <p:spTree>
      <p:nvGrpSpPr>
        <p:cNvPr id="4011" name="Shape 4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12" name="Google Shape;4012;p185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4013" name="Google Shape;4013;p18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18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18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18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18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18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18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18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21" name="Google Shape;4021;p185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4022" name="Google Shape;4022;p18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18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18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18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18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18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18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18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0" name="Google Shape;4030;p185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4031" name="Google Shape;4031;p18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18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18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18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18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18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18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18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39" name="Google Shape;4039;p185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4040" name="Google Shape;4040;p18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18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18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18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18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18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18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18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48" name="Google Shape;4048;p185"/>
          <p:cNvSpPr txBox="1"/>
          <p:nvPr>
            <p:ph idx="1" type="subTitle"/>
          </p:nvPr>
        </p:nvSpPr>
        <p:spPr>
          <a:xfrm>
            <a:off x="2809350" y="3740725"/>
            <a:ext cx="35253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9" name="Google Shape;4049;p185"/>
          <p:cNvSpPr txBox="1"/>
          <p:nvPr>
            <p:ph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_1">
    <p:bg>
      <p:bgPr>
        <a:solidFill>
          <a:schemeClr val="lt2"/>
        </a:solidFill>
      </p:bgPr>
    </p:bg>
    <p:spTree>
      <p:nvGrpSpPr>
        <p:cNvPr id="4050" name="Shape 4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1" name="Google Shape;4051;p186"/>
          <p:cNvSpPr txBox="1"/>
          <p:nvPr>
            <p:ph type="title"/>
          </p:nvPr>
        </p:nvSpPr>
        <p:spPr>
          <a:xfrm>
            <a:off x="5276850" y="543525"/>
            <a:ext cx="31473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52" name="Google Shape;4052;p186"/>
          <p:cNvSpPr txBox="1"/>
          <p:nvPr>
            <p:ph idx="1" type="subTitle"/>
          </p:nvPr>
        </p:nvSpPr>
        <p:spPr>
          <a:xfrm>
            <a:off x="5143075" y="2190350"/>
            <a:ext cx="32811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53" name="Google Shape;4053;p186"/>
          <p:cNvSpPr txBox="1"/>
          <p:nvPr/>
        </p:nvSpPr>
        <p:spPr>
          <a:xfrm>
            <a:off x="4388475" y="3388700"/>
            <a:ext cx="40362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Freepik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54" name="Google Shape;4054;p186"/>
          <p:cNvSpPr/>
          <p:nvPr/>
        </p:nvSpPr>
        <p:spPr>
          <a:xfrm>
            <a:off x="313875" y="940937"/>
            <a:ext cx="4380607" cy="4367078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55" name="Google Shape;4055;p186"/>
          <p:cNvGrpSpPr/>
          <p:nvPr/>
        </p:nvGrpSpPr>
        <p:grpSpPr>
          <a:xfrm flipH="1" rot="-2990361">
            <a:off x="8186601" y="2875976"/>
            <a:ext cx="4313704" cy="3465198"/>
            <a:chOff x="1645525" y="677625"/>
            <a:chExt cx="4313925" cy="3465375"/>
          </a:xfrm>
        </p:grpSpPr>
        <p:sp>
          <p:nvSpPr>
            <p:cNvPr id="4056" name="Google Shape;4056;p18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18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18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18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18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18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18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18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64" name="Google Shape;4064;p186"/>
          <p:cNvGrpSpPr/>
          <p:nvPr/>
        </p:nvGrpSpPr>
        <p:grpSpPr>
          <a:xfrm flipH="1" rot="6841112">
            <a:off x="314235" y="-4195441"/>
            <a:ext cx="5015204" cy="5466922"/>
            <a:chOff x="1645525" y="677625"/>
            <a:chExt cx="4313925" cy="3465375"/>
          </a:xfrm>
        </p:grpSpPr>
        <p:sp>
          <p:nvSpPr>
            <p:cNvPr id="4065" name="Google Shape;4065;p18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18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18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18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18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18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18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18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2_1_1_1">
    <p:bg>
      <p:bgPr>
        <a:solidFill>
          <a:schemeClr val="lt1"/>
        </a:solidFill>
      </p:bgPr>
    </p:bg>
    <p:spTree>
      <p:nvGrpSpPr>
        <p:cNvPr id="4073" name="Shape 4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4" name="Google Shape;4074;p187"/>
          <p:cNvSpPr txBox="1"/>
          <p:nvPr>
            <p:ph type="ctrTitle"/>
          </p:nvPr>
        </p:nvSpPr>
        <p:spPr>
          <a:xfrm>
            <a:off x="716725" y="545125"/>
            <a:ext cx="7710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4075" name="Google Shape;4075;p187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4076" name="Google Shape;4076;p18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18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18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18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18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18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18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18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84" name="Google Shape;4084;p187"/>
          <p:cNvGrpSpPr/>
          <p:nvPr/>
        </p:nvGrpSpPr>
        <p:grpSpPr>
          <a:xfrm rot="2041809">
            <a:off x="-3190098" y="532125"/>
            <a:ext cx="4313700" cy="3465195"/>
            <a:chOff x="1645525" y="677625"/>
            <a:chExt cx="4313925" cy="3465375"/>
          </a:xfrm>
        </p:grpSpPr>
        <p:sp>
          <p:nvSpPr>
            <p:cNvPr id="4085" name="Google Shape;4085;p18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18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18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18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18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18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18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18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8_2">
    <p:bg>
      <p:bgPr>
        <a:solidFill>
          <a:schemeClr val="lt1"/>
        </a:solidFill>
      </p:bgPr>
    </p:bg>
    <p:spTree>
      <p:nvGrpSpPr>
        <p:cNvPr id="4093" name="Shape 4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4" name="Google Shape;4094;p188"/>
          <p:cNvSpPr txBox="1"/>
          <p:nvPr>
            <p:ph idx="1" type="body"/>
          </p:nvPr>
        </p:nvSpPr>
        <p:spPr>
          <a:xfrm>
            <a:off x="737838" y="1147150"/>
            <a:ext cx="38553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095" name="Google Shape;4095;p188"/>
          <p:cNvSpPr txBox="1"/>
          <p:nvPr>
            <p:ph type="ctrTitle"/>
          </p:nvPr>
        </p:nvSpPr>
        <p:spPr>
          <a:xfrm>
            <a:off x="716726" y="545125"/>
            <a:ext cx="439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4096" name="Google Shape;4096;p188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4097" name="Google Shape;4097;p18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18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18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18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18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18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18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18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05" name="Google Shape;4105;p188"/>
          <p:cNvGrpSpPr/>
          <p:nvPr/>
        </p:nvGrpSpPr>
        <p:grpSpPr>
          <a:xfrm flipH="1" rot="-5400000">
            <a:off x="6726269" y="-1973466"/>
            <a:ext cx="4313925" cy="3465375"/>
            <a:chOff x="1645525" y="677625"/>
            <a:chExt cx="4313925" cy="3465375"/>
          </a:xfrm>
        </p:grpSpPr>
        <p:sp>
          <p:nvSpPr>
            <p:cNvPr id="4106" name="Google Shape;4106;p18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18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18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18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18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18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18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18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14" name="Google Shape;4114;p188"/>
          <p:cNvSpPr txBox="1"/>
          <p:nvPr>
            <p:ph idx="2" type="body"/>
          </p:nvPr>
        </p:nvSpPr>
        <p:spPr>
          <a:xfrm>
            <a:off x="4550863" y="1577350"/>
            <a:ext cx="3855300" cy="30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8_2_2">
    <p:bg>
      <p:bgPr>
        <a:solidFill>
          <a:schemeClr val="lt1"/>
        </a:solidFill>
      </p:bgPr>
    </p:bg>
    <p:spTree>
      <p:nvGrpSpPr>
        <p:cNvPr id="4115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Google Shape;4116;p189"/>
          <p:cNvSpPr txBox="1"/>
          <p:nvPr>
            <p:ph idx="1" type="body"/>
          </p:nvPr>
        </p:nvSpPr>
        <p:spPr>
          <a:xfrm>
            <a:off x="737838" y="1147150"/>
            <a:ext cx="38553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117" name="Google Shape;4117;p189"/>
          <p:cNvSpPr txBox="1"/>
          <p:nvPr>
            <p:ph type="ctrTitle"/>
          </p:nvPr>
        </p:nvSpPr>
        <p:spPr>
          <a:xfrm>
            <a:off x="716726" y="545125"/>
            <a:ext cx="439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4118" name="Google Shape;4118;p189"/>
          <p:cNvGrpSpPr/>
          <p:nvPr/>
        </p:nvGrpSpPr>
        <p:grpSpPr>
          <a:xfrm flipH="1" rot="5540294">
            <a:off x="-1264050" y="3654307"/>
            <a:ext cx="4314066" cy="3465488"/>
            <a:chOff x="1645525" y="677625"/>
            <a:chExt cx="4313925" cy="3465375"/>
          </a:xfrm>
        </p:grpSpPr>
        <p:sp>
          <p:nvSpPr>
            <p:cNvPr id="4119" name="Google Shape;4119;p18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18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18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18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18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18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18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18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27" name="Google Shape;4127;p189"/>
          <p:cNvGrpSpPr/>
          <p:nvPr/>
        </p:nvGrpSpPr>
        <p:grpSpPr>
          <a:xfrm flipH="1" rot="-5400000">
            <a:off x="8134294" y="632559"/>
            <a:ext cx="4313925" cy="3465375"/>
            <a:chOff x="1645525" y="677625"/>
            <a:chExt cx="4313925" cy="3465375"/>
          </a:xfrm>
        </p:grpSpPr>
        <p:sp>
          <p:nvSpPr>
            <p:cNvPr id="4128" name="Google Shape;4128;p18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9" name="Google Shape;4129;p18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18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18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2" name="Google Shape;4132;p18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3" name="Google Shape;4133;p18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18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18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36" name="Google Shape;4136;p189"/>
          <p:cNvSpPr txBox="1"/>
          <p:nvPr>
            <p:ph idx="2" type="body"/>
          </p:nvPr>
        </p:nvSpPr>
        <p:spPr>
          <a:xfrm>
            <a:off x="4550863" y="1577350"/>
            <a:ext cx="3855300" cy="30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137" name="Shape 4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8_2_1">
    <p:bg>
      <p:bgPr>
        <a:solidFill>
          <a:schemeClr val="lt1"/>
        </a:solidFill>
      </p:bgPr>
    </p:bg>
    <p:spTree>
      <p:nvGrpSpPr>
        <p:cNvPr id="4138" name="Shape 4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9" name="Google Shape;4139;p191"/>
          <p:cNvSpPr txBox="1"/>
          <p:nvPr>
            <p:ph idx="1" type="body"/>
          </p:nvPr>
        </p:nvSpPr>
        <p:spPr>
          <a:xfrm>
            <a:off x="716725" y="1147150"/>
            <a:ext cx="41532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140" name="Google Shape;4140;p191"/>
          <p:cNvSpPr txBox="1"/>
          <p:nvPr>
            <p:ph type="ctrTitle"/>
          </p:nvPr>
        </p:nvSpPr>
        <p:spPr>
          <a:xfrm>
            <a:off x="716726" y="545125"/>
            <a:ext cx="439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4141" name="Google Shape;4141;p191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4142" name="Google Shape;4142;p19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3" name="Google Shape;4143;p19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4" name="Google Shape;4144;p19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19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19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19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19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19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0" name="Google Shape;4150;p191"/>
          <p:cNvGrpSpPr/>
          <p:nvPr/>
        </p:nvGrpSpPr>
        <p:grpSpPr>
          <a:xfrm flipH="1" rot="-5400000">
            <a:off x="6726269" y="-1973466"/>
            <a:ext cx="4313925" cy="3465375"/>
            <a:chOff x="1645525" y="677625"/>
            <a:chExt cx="4313925" cy="3465375"/>
          </a:xfrm>
        </p:grpSpPr>
        <p:sp>
          <p:nvSpPr>
            <p:cNvPr id="4151" name="Google Shape;4151;p19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19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19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19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19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19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19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19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9_1_1_1">
    <p:bg>
      <p:bgPr>
        <a:solidFill>
          <a:schemeClr val="lt2"/>
        </a:solidFill>
      </p:bgPr>
    </p:bg>
    <p:spTree>
      <p:nvGrpSpPr>
        <p:cNvPr id="4159" name="Shape 4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60" name="Google Shape;4160;p192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4161" name="Google Shape;4161;p19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19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19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19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19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19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19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19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9" name="Google Shape;4169;p192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4170" name="Google Shape;4170;p19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19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19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19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19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19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19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19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1">
  <p:cSld name="CUSTOM_9_1_1_1_1">
    <p:bg>
      <p:bgPr>
        <a:solidFill>
          <a:schemeClr val="dk2"/>
        </a:solidFill>
      </p:bgPr>
    </p:bg>
    <p:spTree>
      <p:nvGrpSpPr>
        <p:cNvPr id="4178" name="Shape 4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79" name="Google Shape;4179;p193"/>
          <p:cNvGrpSpPr/>
          <p:nvPr/>
        </p:nvGrpSpPr>
        <p:grpSpPr>
          <a:xfrm flipH="1" rot="5400000">
            <a:off x="-1974381" y="3638534"/>
            <a:ext cx="4313925" cy="3465375"/>
            <a:chOff x="1645525" y="677625"/>
            <a:chExt cx="4313925" cy="3465375"/>
          </a:xfrm>
        </p:grpSpPr>
        <p:sp>
          <p:nvSpPr>
            <p:cNvPr id="4180" name="Google Shape;4180;p19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19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19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19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19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19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19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19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88" name="Google Shape;4188;p193"/>
          <p:cNvGrpSpPr/>
          <p:nvPr/>
        </p:nvGrpSpPr>
        <p:grpSpPr>
          <a:xfrm flipH="1" rot="10800000">
            <a:off x="8003119" y="-1267916"/>
            <a:ext cx="4313925" cy="3465375"/>
            <a:chOff x="1645525" y="677625"/>
            <a:chExt cx="4313925" cy="3465375"/>
          </a:xfrm>
        </p:grpSpPr>
        <p:sp>
          <p:nvSpPr>
            <p:cNvPr id="4189" name="Google Shape;4189;p19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19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19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19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19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19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19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19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TITLE_AND_DESCRIPTION_1">
    <p:bg>
      <p:bgPr>
        <a:solidFill>
          <a:schemeClr val="lt2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type="title"/>
          </p:nvPr>
        </p:nvSpPr>
        <p:spPr>
          <a:xfrm>
            <a:off x="4451675" y="2254300"/>
            <a:ext cx="39576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6" name="Google Shape;256;p21"/>
          <p:cNvSpPr txBox="1"/>
          <p:nvPr>
            <p:ph idx="1" type="subTitle"/>
          </p:nvPr>
        </p:nvSpPr>
        <p:spPr>
          <a:xfrm>
            <a:off x="4078200" y="3125828"/>
            <a:ext cx="4331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21"/>
          <p:cNvSpPr/>
          <p:nvPr/>
        </p:nvSpPr>
        <p:spPr>
          <a:xfrm flipH="1">
            <a:off x="13197" y="1159470"/>
            <a:ext cx="4331054" cy="4317678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8" name="Google Shape;258;p21"/>
          <p:cNvGrpSpPr/>
          <p:nvPr/>
        </p:nvGrpSpPr>
        <p:grpSpPr>
          <a:xfrm rot="-1023257">
            <a:off x="-3184051" y="4033493"/>
            <a:ext cx="4314253" cy="3465639"/>
            <a:chOff x="1645525" y="677625"/>
            <a:chExt cx="4313925" cy="3465375"/>
          </a:xfrm>
        </p:grpSpPr>
        <p:sp>
          <p:nvSpPr>
            <p:cNvPr id="259" name="Google Shape;259;p2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7" name="Google Shape;267;p21"/>
          <p:cNvGrpSpPr/>
          <p:nvPr/>
        </p:nvGrpSpPr>
        <p:grpSpPr>
          <a:xfrm rot="8534648">
            <a:off x="3389306" y="-2721286"/>
            <a:ext cx="4313233" cy="3464819"/>
            <a:chOff x="1645525" y="677625"/>
            <a:chExt cx="4313925" cy="3465375"/>
          </a:xfrm>
        </p:grpSpPr>
        <p:sp>
          <p:nvSpPr>
            <p:cNvPr id="268" name="Google Shape;268;p2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6" name="Google Shape;276;p21"/>
          <p:cNvSpPr txBox="1"/>
          <p:nvPr>
            <p:ph idx="2" type="title"/>
          </p:nvPr>
        </p:nvSpPr>
        <p:spPr>
          <a:xfrm>
            <a:off x="7417500" y="1378700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2">
  <p:cSld name="CUSTOM_9_1_1_1_1_1">
    <p:bg>
      <p:bgPr>
        <a:solidFill>
          <a:schemeClr val="lt1"/>
        </a:solidFill>
      </p:bgPr>
    </p:bg>
    <p:spTree>
      <p:nvGrpSpPr>
        <p:cNvPr id="4197" name="Shape 4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8" name="Google Shape;4198;p194"/>
          <p:cNvGrpSpPr/>
          <p:nvPr/>
        </p:nvGrpSpPr>
        <p:grpSpPr>
          <a:xfrm flipH="1" rot="8250514">
            <a:off x="-1543118" y="-1267974"/>
            <a:ext cx="4314052" cy="3465477"/>
            <a:chOff x="1645525" y="677625"/>
            <a:chExt cx="4313925" cy="3465375"/>
          </a:xfrm>
        </p:grpSpPr>
        <p:sp>
          <p:nvSpPr>
            <p:cNvPr id="4199" name="Google Shape;4199;p19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19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19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19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19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19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19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19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07" name="Google Shape;4207;p194"/>
          <p:cNvGrpSpPr/>
          <p:nvPr/>
        </p:nvGrpSpPr>
        <p:grpSpPr>
          <a:xfrm flipH="1" rot="-2700000">
            <a:off x="6586899" y="3238233"/>
            <a:ext cx="4313884" cy="3465342"/>
            <a:chOff x="1645525" y="677625"/>
            <a:chExt cx="4313925" cy="3465375"/>
          </a:xfrm>
        </p:grpSpPr>
        <p:sp>
          <p:nvSpPr>
            <p:cNvPr id="4208" name="Google Shape;4208;p19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19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19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19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19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19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19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19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3">
  <p:cSld name="CUSTOM_9_1_1_1_1_1_1">
    <p:bg>
      <p:bgPr>
        <a:solidFill>
          <a:schemeClr val="lt2"/>
        </a:solidFill>
      </p:bgPr>
    </p:bg>
    <p:spTree>
      <p:nvGrpSpPr>
        <p:cNvPr id="4216" name="Shape 4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17" name="Google Shape;4217;p195"/>
          <p:cNvGrpSpPr/>
          <p:nvPr/>
        </p:nvGrpSpPr>
        <p:grpSpPr>
          <a:xfrm rot="5400000">
            <a:off x="-1352137" y="-958946"/>
            <a:ext cx="5481704" cy="4403452"/>
            <a:chOff x="1645525" y="677625"/>
            <a:chExt cx="4313925" cy="3465375"/>
          </a:xfrm>
        </p:grpSpPr>
        <p:sp>
          <p:nvSpPr>
            <p:cNvPr id="4218" name="Google Shape;4218;p19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19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19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19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19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19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19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19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26" name="Google Shape;4226;p195"/>
          <p:cNvGrpSpPr/>
          <p:nvPr/>
        </p:nvGrpSpPr>
        <p:grpSpPr>
          <a:xfrm>
            <a:off x="7640944" y="3328659"/>
            <a:ext cx="4313925" cy="3465375"/>
            <a:chOff x="1645525" y="677625"/>
            <a:chExt cx="4313925" cy="3465375"/>
          </a:xfrm>
        </p:grpSpPr>
        <p:sp>
          <p:nvSpPr>
            <p:cNvPr id="4227" name="Google Shape;4227;p19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19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19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19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19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19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19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19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"/>
          <p:cNvSpPr txBox="1"/>
          <p:nvPr>
            <p:ph type="ctrTitle"/>
          </p:nvPr>
        </p:nvSpPr>
        <p:spPr>
          <a:xfrm>
            <a:off x="2274300" y="4353034"/>
            <a:ext cx="4595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79" name="Google Shape;279;p22"/>
          <p:cNvSpPr txBox="1"/>
          <p:nvPr>
            <p:ph idx="1" type="subTitle"/>
          </p:nvPr>
        </p:nvSpPr>
        <p:spPr>
          <a:xfrm>
            <a:off x="1102125" y="3251400"/>
            <a:ext cx="69399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280" name="Google Shape;280;p22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281" name="Google Shape;281;p2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9" name="Google Shape;289;p22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290" name="Google Shape;290;p2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" name="Google Shape;298;p22"/>
          <p:cNvGrpSpPr/>
          <p:nvPr/>
        </p:nvGrpSpPr>
        <p:grpSpPr>
          <a:xfrm rot="-9670140">
            <a:off x="1041612" y="-1055109"/>
            <a:ext cx="6670468" cy="4313030"/>
            <a:chOff x="1645525" y="677625"/>
            <a:chExt cx="4313925" cy="3465375"/>
          </a:xfrm>
        </p:grpSpPr>
        <p:sp>
          <p:nvSpPr>
            <p:cNvPr id="299" name="Google Shape;299;p2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">
    <p:bg>
      <p:bgPr>
        <a:solidFill>
          <a:schemeClr val="lt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3"/>
          <p:cNvSpPr txBox="1"/>
          <p:nvPr>
            <p:ph type="ctrTitle"/>
          </p:nvPr>
        </p:nvSpPr>
        <p:spPr>
          <a:xfrm>
            <a:off x="4289700" y="3212775"/>
            <a:ext cx="2700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09" name="Google Shape;309;p23"/>
          <p:cNvSpPr txBox="1"/>
          <p:nvPr>
            <p:ph idx="1" type="subTitle"/>
          </p:nvPr>
        </p:nvSpPr>
        <p:spPr>
          <a:xfrm>
            <a:off x="4289700" y="1575225"/>
            <a:ext cx="4119600" cy="15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310" name="Google Shape;310;p23"/>
          <p:cNvGrpSpPr/>
          <p:nvPr/>
        </p:nvGrpSpPr>
        <p:grpSpPr>
          <a:xfrm flipH="1" rot="2178779">
            <a:off x="-1036428" y="4190277"/>
            <a:ext cx="4313956" cy="3465400"/>
            <a:chOff x="1645525" y="677625"/>
            <a:chExt cx="4313925" cy="3465375"/>
          </a:xfrm>
        </p:grpSpPr>
        <p:sp>
          <p:nvSpPr>
            <p:cNvPr id="311" name="Google Shape;311;p2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2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2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9" name="Google Shape;319;p23"/>
          <p:cNvGrpSpPr/>
          <p:nvPr/>
        </p:nvGrpSpPr>
        <p:grpSpPr>
          <a:xfrm flipH="1" rot="2545579">
            <a:off x="6522531" y="4250819"/>
            <a:ext cx="4313659" cy="3465161"/>
            <a:chOff x="1645525" y="677625"/>
            <a:chExt cx="4313925" cy="3465375"/>
          </a:xfrm>
        </p:grpSpPr>
        <p:sp>
          <p:nvSpPr>
            <p:cNvPr id="320" name="Google Shape;320;p2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2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8" name="Google Shape;328;p23"/>
          <p:cNvGrpSpPr/>
          <p:nvPr/>
        </p:nvGrpSpPr>
        <p:grpSpPr>
          <a:xfrm rot="-9670140">
            <a:off x="4639062" y="-2811709"/>
            <a:ext cx="6670468" cy="4313030"/>
            <a:chOff x="1645525" y="677625"/>
            <a:chExt cx="4313925" cy="3465375"/>
          </a:xfrm>
        </p:grpSpPr>
        <p:sp>
          <p:nvSpPr>
            <p:cNvPr id="329" name="Google Shape;329;p2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2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2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2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2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4"/>
          <p:cNvSpPr txBox="1"/>
          <p:nvPr>
            <p:ph idx="1" type="subTitle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339" name="Google Shape;339;p24"/>
          <p:cNvSpPr txBox="1"/>
          <p:nvPr>
            <p:ph type="title"/>
          </p:nvPr>
        </p:nvSpPr>
        <p:spPr>
          <a:xfrm>
            <a:off x="716725" y="545125"/>
            <a:ext cx="30801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grpSp>
        <p:nvGrpSpPr>
          <p:cNvPr id="340" name="Google Shape;340;p24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341" name="Google Shape;341;p2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2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2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9" name="Google Shape;349;p24"/>
          <p:cNvGrpSpPr/>
          <p:nvPr/>
        </p:nvGrpSpPr>
        <p:grpSpPr>
          <a:xfrm rot="10800000">
            <a:off x="4571994" y="-797772"/>
            <a:ext cx="5369111" cy="4313006"/>
            <a:chOff x="1645525" y="677625"/>
            <a:chExt cx="4313925" cy="3465375"/>
          </a:xfrm>
        </p:grpSpPr>
        <p:sp>
          <p:nvSpPr>
            <p:cNvPr id="350" name="Google Shape;350;p2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2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2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2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2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2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2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8_3">
    <p:bg>
      <p:bgPr>
        <a:solidFill>
          <a:schemeClr val="lt1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5"/>
          <p:cNvSpPr txBox="1"/>
          <p:nvPr>
            <p:ph type="ctrTitle"/>
          </p:nvPr>
        </p:nvSpPr>
        <p:spPr>
          <a:xfrm>
            <a:off x="3767150" y="1312775"/>
            <a:ext cx="427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360" name="Google Shape;360;p25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361" name="Google Shape;361;p2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2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2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2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2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9" name="Google Shape;369;p25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370" name="Google Shape;370;p2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8" name="Google Shape;378;p25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379" name="Google Shape;379;p2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2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7" name="Google Shape;387;p25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388" name="Google Shape;388;p2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2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2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2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2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2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6" name="Google Shape;396;p25"/>
          <p:cNvSpPr txBox="1"/>
          <p:nvPr>
            <p:ph idx="1" type="subTitle"/>
          </p:nvPr>
        </p:nvSpPr>
        <p:spPr>
          <a:xfrm>
            <a:off x="3767150" y="1944175"/>
            <a:ext cx="4276500" cy="19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_3_1"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26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399" name="Google Shape;399;p2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2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2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" name="Google Shape;407;p26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408" name="Google Shape;408;p2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2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2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6" name="Google Shape;416;p26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417" name="Google Shape;417;p2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2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2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2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2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2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2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5" name="Google Shape;425;p26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426" name="Google Shape;426;p2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2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2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2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4" name="Google Shape;434;p26"/>
          <p:cNvSpPr txBox="1"/>
          <p:nvPr>
            <p:ph idx="1" type="subTitle"/>
          </p:nvPr>
        </p:nvSpPr>
        <p:spPr>
          <a:xfrm>
            <a:off x="2247900" y="3316775"/>
            <a:ext cx="4648200" cy="9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5" name="Google Shape;435;p26"/>
          <p:cNvSpPr txBox="1"/>
          <p:nvPr>
            <p:ph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bg>
      <p:bgPr>
        <a:solidFill>
          <a:schemeClr val="lt2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7"/>
          <p:cNvSpPr txBox="1"/>
          <p:nvPr>
            <p:ph type="ctrTitle"/>
          </p:nvPr>
        </p:nvSpPr>
        <p:spPr>
          <a:xfrm flipH="1">
            <a:off x="4776150" y="1366925"/>
            <a:ext cx="38589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438" name="Google Shape;438;p27"/>
          <p:cNvGrpSpPr/>
          <p:nvPr/>
        </p:nvGrpSpPr>
        <p:grpSpPr>
          <a:xfrm flipH="1" rot="-10160033">
            <a:off x="7517955" y="-1263210"/>
            <a:ext cx="4314265" cy="3465648"/>
            <a:chOff x="1645525" y="677625"/>
            <a:chExt cx="4313925" cy="3465375"/>
          </a:xfrm>
        </p:grpSpPr>
        <p:sp>
          <p:nvSpPr>
            <p:cNvPr id="439" name="Google Shape;439;p2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2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2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2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2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2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2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2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ONE_COLUMN_TEXT_1_1">
    <p:bg>
      <p:bgPr>
        <a:solidFill>
          <a:schemeClr val="lt2"/>
        </a:solidFill>
      </p:bgPr>
    </p:bg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8"/>
          <p:cNvSpPr txBox="1"/>
          <p:nvPr>
            <p:ph type="ctrTitle"/>
          </p:nvPr>
        </p:nvSpPr>
        <p:spPr>
          <a:xfrm flipH="1">
            <a:off x="721425" y="537975"/>
            <a:ext cx="41232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449" name="Google Shape;449;p28"/>
          <p:cNvGrpSpPr/>
          <p:nvPr/>
        </p:nvGrpSpPr>
        <p:grpSpPr>
          <a:xfrm flipH="1" rot="-10160033">
            <a:off x="1939305" y="-2688610"/>
            <a:ext cx="4314265" cy="3465648"/>
            <a:chOff x="1645525" y="677625"/>
            <a:chExt cx="4313925" cy="3465375"/>
          </a:xfrm>
        </p:grpSpPr>
        <p:sp>
          <p:nvSpPr>
            <p:cNvPr id="450" name="Google Shape;450;p2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2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2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2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2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2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2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2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8" name="Google Shape;458;p28"/>
          <p:cNvSpPr txBox="1"/>
          <p:nvPr>
            <p:ph idx="1" type="subTitle"/>
          </p:nvPr>
        </p:nvSpPr>
        <p:spPr>
          <a:xfrm>
            <a:off x="721425" y="3708275"/>
            <a:ext cx="36243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72000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FFFFFF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9"/>
          <p:cNvSpPr txBox="1"/>
          <p:nvPr>
            <p:ph type="title"/>
          </p:nvPr>
        </p:nvSpPr>
        <p:spPr>
          <a:xfrm>
            <a:off x="5024950" y="1555600"/>
            <a:ext cx="34023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461" name="Google Shape;461;p29"/>
          <p:cNvSpPr txBox="1"/>
          <p:nvPr>
            <p:ph idx="1" type="subTitle"/>
          </p:nvPr>
        </p:nvSpPr>
        <p:spPr>
          <a:xfrm>
            <a:off x="4231150" y="4203565"/>
            <a:ext cx="4196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462" name="Google Shape;462;p29"/>
          <p:cNvSpPr/>
          <p:nvPr/>
        </p:nvSpPr>
        <p:spPr>
          <a:xfrm>
            <a:off x="255838" y="541050"/>
            <a:ext cx="4777035" cy="4762282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3" name="Google Shape;463;p29"/>
          <p:cNvGrpSpPr/>
          <p:nvPr/>
        </p:nvGrpSpPr>
        <p:grpSpPr>
          <a:xfrm rot="-6721043">
            <a:off x="7548010" y="3679328"/>
            <a:ext cx="4314064" cy="3465487"/>
            <a:chOff x="1645525" y="677625"/>
            <a:chExt cx="4313925" cy="3465375"/>
          </a:xfrm>
        </p:grpSpPr>
        <p:sp>
          <p:nvSpPr>
            <p:cNvPr id="464" name="Google Shape;464;p2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2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2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2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2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2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2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2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2" name="Google Shape;472;p29"/>
          <p:cNvGrpSpPr/>
          <p:nvPr/>
        </p:nvGrpSpPr>
        <p:grpSpPr>
          <a:xfrm rot="-9532838">
            <a:off x="-3152758" y="-2029478"/>
            <a:ext cx="4313778" cy="3465257"/>
            <a:chOff x="1645525" y="677625"/>
            <a:chExt cx="4313925" cy="3465375"/>
          </a:xfrm>
        </p:grpSpPr>
        <p:sp>
          <p:nvSpPr>
            <p:cNvPr id="473" name="Google Shape;473;p2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2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2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2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1" name="Google Shape;481;p29"/>
          <p:cNvSpPr txBox="1"/>
          <p:nvPr>
            <p:ph idx="2" type="title"/>
          </p:nvPr>
        </p:nvSpPr>
        <p:spPr>
          <a:xfrm>
            <a:off x="6323650" y="315950"/>
            <a:ext cx="21036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TITLE_AND_DESCRIPTION_1_2_1">
    <p:bg>
      <p:bgPr>
        <a:solidFill>
          <a:schemeClr val="lt2"/>
        </a:solid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0"/>
          <p:cNvSpPr txBox="1"/>
          <p:nvPr>
            <p:ph type="title"/>
          </p:nvPr>
        </p:nvSpPr>
        <p:spPr>
          <a:xfrm>
            <a:off x="4234200" y="2374050"/>
            <a:ext cx="41751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4" name="Google Shape;484;p30"/>
          <p:cNvSpPr txBox="1"/>
          <p:nvPr>
            <p:ph idx="1" type="subTitle"/>
          </p:nvPr>
        </p:nvSpPr>
        <p:spPr>
          <a:xfrm>
            <a:off x="4234200" y="3242588"/>
            <a:ext cx="417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485" name="Google Shape;485;p30"/>
          <p:cNvGrpSpPr/>
          <p:nvPr/>
        </p:nvGrpSpPr>
        <p:grpSpPr>
          <a:xfrm rot="-1656163">
            <a:off x="1592871" y="4071471"/>
            <a:ext cx="4314501" cy="3465838"/>
            <a:chOff x="1645525" y="677625"/>
            <a:chExt cx="4313925" cy="3465375"/>
          </a:xfrm>
        </p:grpSpPr>
        <p:sp>
          <p:nvSpPr>
            <p:cNvPr id="486" name="Google Shape;486;p3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4" name="Google Shape;494;p30"/>
          <p:cNvSpPr txBox="1"/>
          <p:nvPr>
            <p:ph idx="2" type="title"/>
          </p:nvPr>
        </p:nvSpPr>
        <p:spPr>
          <a:xfrm>
            <a:off x="4234200" y="1511338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grpSp>
        <p:nvGrpSpPr>
          <p:cNvPr id="495" name="Google Shape;495;p30"/>
          <p:cNvGrpSpPr/>
          <p:nvPr/>
        </p:nvGrpSpPr>
        <p:grpSpPr>
          <a:xfrm rot="-9718034">
            <a:off x="5656481" y="-1476979"/>
            <a:ext cx="4314471" cy="3465814"/>
            <a:chOff x="1645525" y="677625"/>
            <a:chExt cx="4313925" cy="3465375"/>
          </a:xfrm>
        </p:grpSpPr>
        <p:sp>
          <p:nvSpPr>
            <p:cNvPr id="496" name="Google Shape;496;p3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3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1"/>
          <p:cNvSpPr txBox="1"/>
          <p:nvPr>
            <p:ph idx="1" type="subTitle"/>
          </p:nvPr>
        </p:nvSpPr>
        <p:spPr>
          <a:xfrm>
            <a:off x="1371450" y="3011276"/>
            <a:ext cx="28968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506" name="Google Shape;506;p31"/>
          <p:cNvSpPr txBox="1"/>
          <p:nvPr>
            <p:ph type="ctrTitle"/>
          </p:nvPr>
        </p:nvSpPr>
        <p:spPr>
          <a:xfrm>
            <a:off x="715050" y="545125"/>
            <a:ext cx="7713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7" name="Google Shape;507;p31"/>
          <p:cNvSpPr txBox="1"/>
          <p:nvPr>
            <p:ph idx="2" type="subTitle"/>
          </p:nvPr>
        </p:nvSpPr>
        <p:spPr>
          <a:xfrm>
            <a:off x="4875750" y="3011276"/>
            <a:ext cx="28968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508" name="Google Shape;508;p31"/>
          <p:cNvSpPr txBox="1"/>
          <p:nvPr>
            <p:ph idx="3" type="subTitle"/>
          </p:nvPr>
        </p:nvSpPr>
        <p:spPr>
          <a:xfrm>
            <a:off x="1905450" y="2595894"/>
            <a:ext cx="1828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509" name="Google Shape;509;p31"/>
          <p:cNvSpPr txBox="1"/>
          <p:nvPr>
            <p:ph idx="4" type="subTitle"/>
          </p:nvPr>
        </p:nvSpPr>
        <p:spPr>
          <a:xfrm>
            <a:off x="5409750" y="2595894"/>
            <a:ext cx="1828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grpSp>
        <p:nvGrpSpPr>
          <p:cNvPr id="510" name="Google Shape;510;p31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511" name="Google Shape;511;p3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3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3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3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3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3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3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9" name="Google Shape;519;p31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520" name="Google Shape;520;p3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3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3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3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bg>
      <p:bgPr>
        <a:solidFill>
          <a:schemeClr val="lt1"/>
        </a:solid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oogle Shape;529;p32"/>
          <p:cNvGrpSpPr/>
          <p:nvPr/>
        </p:nvGrpSpPr>
        <p:grpSpPr>
          <a:xfrm>
            <a:off x="-2223756" y="2491959"/>
            <a:ext cx="4313925" cy="3465375"/>
            <a:chOff x="1645525" y="677625"/>
            <a:chExt cx="4313925" cy="3465375"/>
          </a:xfrm>
        </p:grpSpPr>
        <p:sp>
          <p:nvSpPr>
            <p:cNvPr id="530" name="Google Shape;530;p3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3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3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3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3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8" name="Google Shape;538;p32"/>
          <p:cNvGrpSpPr/>
          <p:nvPr/>
        </p:nvGrpSpPr>
        <p:grpSpPr>
          <a:xfrm rot="-9041831">
            <a:off x="7543116" y="-302327"/>
            <a:ext cx="4313701" cy="3465195"/>
            <a:chOff x="1645525" y="677625"/>
            <a:chExt cx="4313925" cy="3465375"/>
          </a:xfrm>
        </p:grpSpPr>
        <p:sp>
          <p:nvSpPr>
            <p:cNvPr id="539" name="Google Shape;539;p3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3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3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3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3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3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3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3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7" name="Google Shape;547;p32"/>
          <p:cNvSpPr txBox="1"/>
          <p:nvPr>
            <p:ph idx="1" type="subTitle"/>
          </p:nvPr>
        </p:nvSpPr>
        <p:spPr>
          <a:xfrm>
            <a:off x="4572838" y="3695223"/>
            <a:ext cx="28239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48" name="Google Shape;548;p32"/>
          <p:cNvSpPr txBox="1"/>
          <p:nvPr>
            <p:ph type="ctrTitle"/>
          </p:nvPr>
        </p:nvSpPr>
        <p:spPr>
          <a:xfrm>
            <a:off x="715050" y="549950"/>
            <a:ext cx="7713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9" name="Google Shape;549;p32"/>
          <p:cNvSpPr txBox="1"/>
          <p:nvPr>
            <p:ph idx="2" type="subTitle"/>
          </p:nvPr>
        </p:nvSpPr>
        <p:spPr>
          <a:xfrm>
            <a:off x="1747250" y="1802962"/>
            <a:ext cx="28254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50" name="Google Shape;550;p32"/>
          <p:cNvSpPr txBox="1"/>
          <p:nvPr>
            <p:ph idx="3" type="subTitle"/>
          </p:nvPr>
        </p:nvSpPr>
        <p:spPr>
          <a:xfrm>
            <a:off x="4572850" y="3301071"/>
            <a:ext cx="217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51" name="Google Shape;551;p32"/>
          <p:cNvSpPr txBox="1"/>
          <p:nvPr>
            <p:ph idx="4" type="subTitle"/>
          </p:nvPr>
        </p:nvSpPr>
        <p:spPr>
          <a:xfrm>
            <a:off x="2400550" y="1407475"/>
            <a:ext cx="21723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ht columns">
  <p:cSld name="CUSTOM_2_1_1_1_1">
    <p:bg>
      <p:bgPr>
        <a:solidFill>
          <a:schemeClr val="lt1"/>
        </a:solidFill>
      </p:bgPr>
    </p:bg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3" name="Google Shape;553;p33"/>
          <p:cNvGrpSpPr/>
          <p:nvPr/>
        </p:nvGrpSpPr>
        <p:grpSpPr>
          <a:xfrm flipH="1" rot="4329452">
            <a:off x="-2506045" y="-1627223"/>
            <a:ext cx="4313913" cy="3465366"/>
            <a:chOff x="1645525" y="677625"/>
            <a:chExt cx="4313925" cy="3465375"/>
          </a:xfrm>
        </p:grpSpPr>
        <p:sp>
          <p:nvSpPr>
            <p:cNvPr id="554" name="Google Shape;554;p3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2" name="Google Shape;562;p33"/>
          <p:cNvGrpSpPr/>
          <p:nvPr/>
        </p:nvGrpSpPr>
        <p:grpSpPr>
          <a:xfrm rot="-6978462">
            <a:off x="7543280" y="3034557"/>
            <a:ext cx="5369146" cy="4313033"/>
            <a:chOff x="1645525" y="677625"/>
            <a:chExt cx="4313925" cy="3465375"/>
          </a:xfrm>
        </p:grpSpPr>
        <p:sp>
          <p:nvSpPr>
            <p:cNvPr id="563" name="Google Shape;563;p3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71" name="Google Shape;571;p33"/>
          <p:cNvSpPr txBox="1"/>
          <p:nvPr>
            <p:ph idx="1" type="subTitle"/>
          </p:nvPr>
        </p:nvSpPr>
        <p:spPr>
          <a:xfrm>
            <a:off x="1670768" y="162430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2" name="Google Shape;572;p33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3" name="Google Shape;573;p33"/>
          <p:cNvSpPr txBox="1"/>
          <p:nvPr>
            <p:ph idx="2" type="subTitle"/>
          </p:nvPr>
        </p:nvSpPr>
        <p:spPr>
          <a:xfrm>
            <a:off x="1670759" y="232257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4" name="Google Shape;574;p33"/>
          <p:cNvSpPr txBox="1"/>
          <p:nvPr>
            <p:ph idx="3" type="subTitle"/>
          </p:nvPr>
        </p:nvSpPr>
        <p:spPr>
          <a:xfrm>
            <a:off x="1670759" y="302085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5" name="Google Shape;575;p33"/>
          <p:cNvSpPr txBox="1"/>
          <p:nvPr>
            <p:ph idx="4" type="subTitle"/>
          </p:nvPr>
        </p:nvSpPr>
        <p:spPr>
          <a:xfrm>
            <a:off x="1670750" y="371912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6" name="Google Shape;576;p33"/>
          <p:cNvSpPr txBox="1"/>
          <p:nvPr>
            <p:ph idx="5" type="subTitle"/>
          </p:nvPr>
        </p:nvSpPr>
        <p:spPr>
          <a:xfrm>
            <a:off x="5274318" y="162430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7" name="Google Shape;577;p33"/>
          <p:cNvSpPr txBox="1"/>
          <p:nvPr>
            <p:ph idx="6" type="subTitle"/>
          </p:nvPr>
        </p:nvSpPr>
        <p:spPr>
          <a:xfrm>
            <a:off x="5274309" y="232257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8" name="Google Shape;578;p33"/>
          <p:cNvSpPr txBox="1"/>
          <p:nvPr>
            <p:ph idx="7" type="subTitle"/>
          </p:nvPr>
        </p:nvSpPr>
        <p:spPr>
          <a:xfrm>
            <a:off x="5274309" y="302085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9" name="Google Shape;579;p33"/>
          <p:cNvSpPr txBox="1"/>
          <p:nvPr>
            <p:ph idx="8" type="subTitle"/>
          </p:nvPr>
        </p:nvSpPr>
        <p:spPr>
          <a:xfrm>
            <a:off x="5274300" y="371912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2_1">
    <p:bg>
      <p:bgPr>
        <a:solidFill>
          <a:schemeClr val="lt1"/>
        </a:solidFill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1" name="Google Shape;581;p34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582" name="Google Shape;582;p3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3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3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3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3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3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3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3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0" name="Google Shape;590;p34"/>
          <p:cNvGrpSpPr/>
          <p:nvPr/>
        </p:nvGrpSpPr>
        <p:grpSpPr>
          <a:xfrm rot="10800000">
            <a:off x="5074644" y="-430747"/>
            <a:ext cx="5369111" cy="4313006"/>
            <a:chOff x="1645525" y="677625"/>
            <a:chExt cx="4313925" cy="3465375"/>
          </a:xfrm>
        </p:grpSpPr>
        <p:sp>
          <p:nvSpPr>
            <p:cNvPr id="591" name="Google Shape;591;p3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3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3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3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3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3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3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3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9" name="Google Shape;599;p34"/>
          <p:cNvSpPr txBox="1"/>
          <p:nvPr>
            <p:ph idx="1" type="subTitle"/>
          </p:nvPr>
        </p:nvSpPr>
        <p:spPr>
          <a:xfrm>
            <a:off x="828106" y="3559060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0" name="Google Shape;600;p34"/>
          <p:cNvSpPr txBox="1"/>
          <p:nvPr>
            <p:ph idx="2" type="subTitle"/>
          </p:nvPr>
        </p:nvSpPr>
        <p:spPr>
          <a:xfrm>
            <a:off x="3579900" y="3559060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1" name="Google Shape;601;p34"/>
          <p:cNvSpPr txBox="1"/>
          <p:nvPr>
            <p:ph idx="3" type="subTitle"/>
          </p:nvPr>
        </p:nvSpPr>
        <p:spPr>
          <a:xfrm>
            <a:off x="6330944" y="3559050"/>
            <a:ext cx="19818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2" name="Google Shape;602;p34"/>
          <p:cNvSpPr txBox="1"/>
          <p:nvPr>
            <p:ph idx="4" type="subTitle"/>
          </p:nvPr>
        </p:nvSpPr>
        <p:spPr>
          <a:xfrm>
            <a:off x="3495000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603" name="Google Shape;603;p34"/>
          <p:cNvSpPr txBox="1"/>
          <p:nvPr>
            <p:ph idx="5" type="subTitle"/>
          </p:nvPr>
        </p:nvSpPr>
        <p:spPr>
          <a:xfrm>
            <a:off x="6244844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604" name="Google Shape;604;p34"/>
          <p:cNvSpPr txBox="1"/>
          <p:nvPr>
            <p:ph idx="6" type="subTitle"/>
          </p:nvPr>
        </p:nvSpPr>
        <p:spPr>
          <a:xfrm>
            <a:off x="828106" y="1783637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5" name="Google Shape;605;p34"/>
          <p:cNvSpPr txBox="1"/>
          <p:nvPr>
            <p:ph idx="7" type="subTitle"/>
          </p:nvPr>
        </p:nvSpPr>
        <p:spPr>
          <a:xfrm>
            <a:off x="3579900" y="1783637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6" name="Google Shape;606;p34"/>
          <p:cNvSpPr txBox="1"/>
          <p:nvPr>
            <p:ph idx="8" type="subTitle"/>
          </p:nvPr>
        </p:nvSpPr>
        <p:spPr>
          <a:xfrm>
            <a:off x="6329744" y="1783637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07" name="Google Shape;607;p34"/>
          <p:cNvSpPr txBox="1"/>
          <p:nvPr>
            <p:ph idx="9" type="subTitle"/>
          </p:nvPr>
        </p:nvSpPr>
        <p:spPr>
          <a:xfrm>
            <a:off x="3495000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608" name="Google Shape;608;p34"/>
          <p:cNvSpPr txBox="1"/>
          <p:nvPr>
            <p:ph idx="13" type="subTitle"/>
          </p:nvPr>
        </p:nvSpPr>
        <p:spPr>
          <a:xfrm>
            <a:off x="6244844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609" name="Google Shape;609;p34"/>
          <p:cNvSpPr txBox="1"/>
          <p:nvPr>
            <p:ph idx="14" type="subTitle"/>
          </p:nvPr>
        </p:nvSpPr>
        <p:spPr>
          <a:xfrm>
            <a:off x="743206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610" name="Google Shape;610;p34"/>
          <p:cNvSpPr txBox="1"/>
          <p:nvPr>
            <p:ph idx="15" type="subTitle"/>
          </p:nvPr>
        </p:nvSpPr>
        <p:spPr>
          <a:xfrm>
            <a:off x="743206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611" name="Google Shape;611;p34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3_1">
    <p:bg>
      <p:bgPr>
        <a:solidFill>
          <a:schemeClr val="lt2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35"/>
          <p:cNvSpPr txBox="1"/>
          <p:nvPr>
            <p:ph type="ctrTitle"/>
          </p:nvPr>
        </p:nvSpPr>
        <p:spPr>
          <a:xfrm>
            <a:off x="713225" y="545125"/>
            <a:ext cx="7696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614" name="Google Shape;614;p35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615" name="Google Shape;615;p3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3" name="Google Shape;623;p35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624" name="Google Shape;624;p3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3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3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3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3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bg>
      <p:bgPr>
        <a:solidFill>
          <a:schemeClr val="lt2"/>
        </a:solid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36"/>
          <p:cNvSpPr txBox="1"/>
          <p:nvPr>
            <p:ph idx="1" type="subTitle"/>
          </p:nvPr>
        </p:nvSpPr>
        <p:spPr>
          <a:xfrm>
            <a:off x="1101007" y="1663025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4" name="Google Shape;634;p36"/>
          <p:cNvSpPr txBox="1"/>
          <p:nvPr>
            <p:ph idx="2" type="subTitle"/>
          </p:nvPr>
        </p:nvSpPr>
        <p:spPr>
          <a:xfrm>
            <a:off x="5646293" y="1663025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5" name="Google Shape;635;p36"/>
          <p:cNvSpPr txBox="1"/>
          <p:nvPr>
            <p:ph idx="3" type="subTitle"/>
          </p:nvPr>
        </p:nvSpPr>
        <p:spPr>
          <a:xfrm>
            <a:off x="904550" y="2003750"/>
            <a:ext cx="25932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6" name="Google Shape;636;p36"/>
          <p:cNvSpPr txBox="1"/>
          <p:nvPr>
            <p:ph idx="4" type="subTitle"/>
          </p:nvPr>
        </p:nvSpPr>
        <p:spPr>
          <a:xfrm>
            <a:off x="5646249" y="2003750"/>
            <a:ext cx="2731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7" name="Google Shape;637;p36"/>
          <p:cNvSpPr txBox="1"/>
          <p:nvPr>
            <p:ph idx="5" type="subTitle"/>
          </p:nvPr>
        </p:nvSpPr>
        <p:spPr>
          <a:xfrm>
            <a:off x="1101007" y="3009182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8" name="Google Shape;638;p36"/>
          <p:cNvSpPr txBox="1"/>
          <p:nvPr>
            <p:ph idx="6" type="subTitle"/>
          </p:nvPr>
        </p:nvSpPr>
        <p:spPr>
          <a:xfrm>
            <a:off x="5646293" y="3009175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9" name="Google Shape;639;p36"/>
          <p:cNvSpPr txBox="1"/>
          <p:nvPr>
            <p:ph idx="7" type="subTitle"/>
          </p:nvPr>
        </p:nvSpPr>
        <p:spPr>
          <a:xfrm>
            <a:off x="904550" y="3349900"/>
            <a:ext cx="25932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0" name="Google Shape;640;p36"/>
          <p:cNvSpPr txBox="1"/>
          <p:nvPr>
            <p:ph idx="8" type="subTitle"/>
          </p:nvPr>
        </p:nvSpPr>
        <p:spPr>
          <a:xfrm>
            <a:off x="5646249" y="3349900"/>
            <a:ext cx="2731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1" name="Google Shape;641;p36"/>
          <p:cNvSpPr txBox="1"/>
          <p:nvPr>
            <p:ph type="ctrTitle"/>
          </p:nvPr>
        </p:nvSpPr>
        <p:spPr>
          <a:xfrm>
            <a:off x="713232" y="545125"/>
            <a:ext cx="7707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642" name="Google Shape;642;p36"/>
          <p:cNvGrpSpPr/>
          <p:nvPr/>
        </p:nvGrpSpPr>
        <p:grpSpPr>
          <a:xfrm flipH="1" rot="-5879736">
            <a:off x="6505089" y="-2035925"/>
            <a:ext cx="4314018" cy="3465449"/>
            <a:chOff x="1645525" y="677625"/>
            <a:chExt cx="4313925" cy="3465375"/>
          </a:xfrm>
        </p:grpSpPr>
        <p:sp>
          <p:nvSpPr>
            <p:cNvPr id="643" name="Google Shape;643;p3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3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3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3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3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3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3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1" name="Google Shape;651;p36"/>
          <p:cNvGrpSpPr/>
          <p:nvPr/>
        </p:nvGrpSpPr>
        <p:grpSpPr>
          <a:xfrm flipH="1" rot="2032464">
            <a:off x="-2769614" y="3148296"/>
            <a:ext cx="4314125" cy="3465536"/>
            <a:chOff x="1645525" y="677625"/>
            <a:chExt cx="4313925" cy="3465375"/>
          </a:xfrm>
        </p:grpSpPr>
        <p:sp>
          <p:nvSpPr>
            <p:cNvPr id="652" name="Google Shape;652;p3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3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3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solidFill>
          <a:schemeClr val="lt2"/>
        </a:solidFill>
      </p:bgPr>
    </p:bg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37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662" name="Google Shape;662;p37"/>
          <p:cNvGrpSpPr/>
          <p:nvPr/>
        </p:nvGrpSpPr>
        <p:grpSpPr>
          <a:xfrm flipH="1" rot="-5400000">
            <a:off x="5376689" y="857740"/>
            <a:ext cx="4313925" cy="3465375"/>
            <a:chOff x="1645525" y="677625"/>
            <a:chExt cx="4313925" cy="3465375"/>
          </a:xfrm>
        </p:grpSpPr>
        <p:sp>
          <p:nvSpPr>
            <p:cNvPr id="663" name="Google Shape;663;p3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3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3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3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3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3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3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3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1" name="Google Shape;671;p37"/>
          <p:cNvSpPr txBox="1"/>
          <p:nvPr>
            <p:ph idx="1" type="subTitle"/>
          </p:nvPr>
        </p:nvSpPr>
        <p:spPr>
          <a:xfrm>
            <a:off x="716725" y="1395450"/>
            <a:ext cx="1205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2" name="Google Shape;672;p37"/>
          <p:cNvSpPr txBox="1"/>
          <p:nvPr>
            <p:ph idx="2" type="subTitle"/>
          </p:nvPr>
        </p:nvSpPr>
        <p:spPr>
          <a:xfrm>
            <a:off x="716725" y="1697412"/>
            <a:ext cx="2731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3" name="Google Shape;673;p37"/>
          <p:cNvSpPr txBox="1"/>
          <p:nvPr>
            <p:ph idx="3" type="subTitle"/>
          </p:nvPr>
        </p:nvSpPr>
        <p:spPr>
          <a:xfrm>
            <a:off x="716725" y="2616062"/>
            <a:ext cx="1205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4" name="Google Shape;674;p37"/>
          <p:cNvSpPr txBox="1"/>
          <p:nvPr>
            <p:ph idx="4" type="subTitle"/>
          </p:nvPr>
        </p:nvSpPr>
        <p:spPr>
          <a:xfrm>
            <a:off x="716725" y="2915200"/>
            <a:ext cx="2731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5" name="Google Shape;675;p37"/>
          <p:cNvSpPr txBox="1"/>
          <p:nvPr>
            <p:ph idx="5" type="subTitle"/>
          </p:nvPr>
        </p:nvSpPr>
        <p:spPr>
          <a:xfrm>
            <a:off x="716725" y="3833850"/>
            <a:ext cx="1205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6" name="Google Shape;676;p37"/>
          <p:cNvSpPr txBox="1"/>
          <p:nvPr>
            <p:ph idx="6" type="subTitle"/>
          </p:nvPr>
        </p:nvSpPr>
        <p:spPr>
          <a:xfrm>
            <a:off x="716725" y="4135813"/>
            <a:ext cx="2731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_1_1">
    <p:bg>
      <p:bgPr>
        <a:solidFill>
          <a:schemeClr val="lt2"/>
        </a:solidFill>
      </p:bgPr>
    </p:bg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8" name="Google Shape;678;p38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679" name="Google Shape;679;p3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3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3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3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3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3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3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7" name="Google Shape;687;p38"/>
          <p:cNvGrpSpPr/>
          <p:nvPr/>
        </p:nvGrpSpPr>
        <p:grpSpPr>
          <a:xfrm rot="10800000">
            <a:off x="5074644" y="-430747"/>
            <a:ext cx="5369111" cy="4313006"/>
            <a:chOff x="1645525" y="677625"/>
            <a:chExt cx="4313925" cy="3465375"/>
          </a:xfrm>
        </p:grpSpPr>
        <p:sp>
          <p:nvSpPr>
            <p:cNvPr id="688" name="Google Shape;688;p3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3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3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3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3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3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3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3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6" name="Google Shape;696;p38"/>
          <p:cNvSpPr txBox="1"/>
          <p:nvPr>
            <p:ph idx="1" type="subTitle"/>
          </p:nvPr>
        </p:nvSpPr>
        <p:spPr>
          <a:xfrm>
            <a:off x="2154000" y="3559052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7" name="Google Shape;697;p38"/>
          <p:cNvSpPr txBox="1"/>
          <p:nvPr>
            <p:ph idx="2" type="subTitle"/>
          </p:nvPr>
        </p:nvSpPr>
        <p:spPr>
          <a:xfrm>
            <a:off x="4905798" y="3559052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8" name="Google Shape;698;p38"/>
          <p:cNvSpPr txBox="1"/>
          <p:nvPr>
            <p:ph idx="3" type="subTitle"/>
          </p:nvPr>
        </p:nvSpPr>
        <p:spPr>
          <a:xfrm>
            <a:off x="4820900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699" name="Google Shape;699;p38"/>
          <p:cNvSpPr txBox="1"/>
          <p:nvPr>
            <p:ph idx="4" type="subTitle"/>
          </p:nvPr>
        </p:nvSpPr>
        <p:spPr>
          <a:xfrm>
            <a:off x="828100" y="1783627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0" name="Google Shape;700;p38"/>
          <p:cNvSpPr txBox="1"/>
          <p:nvPr>
            <p:ph idx="5" type="subTitle"/>
          </p:nvPr>
        </p:nvSpPr>
        <p:spPr>
          <a:xfrm>
            <a:off x="3579898" y="1783627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1" name="Google Shape;701;p38"/>
          <p:cNvSpPr txBox="1"/>
          <p:nvPr>
            <p:ph idx="6" type="subTitle"/>
          </p:nvPr>
        </p:nvSpPr>
        <p:spPr>
          <a:xfrm>
            <a:off x="6329747" y="1783627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2" name="Google Shape;702;p38"/>
          <p:cNvSpPr txBox="1"/>
          <p:nvPr>
            <p:ph idx="7" type="subTitle"/>
          </p:nvPr>
        </p:nvSpPr>
        <p:spPr>
          <a:xfrm>
            <a:off x="3495000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703" name="Google Shape;703;p38"/>
          <p:cNvSpPr txBox="1"/>
          <p:nvPr>
            <p:ph idx="8" type="subTitle"/>
          </p:nvPr>
        </p:nvSpPr>
        <p:spPr>
          <a:xfrm>
            <a:off x="6244844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704" name="Google Shape;704;p38"/>
          <p:cNvSpPr txBox="1"/>
          <p:nvPr>
            <p:ph idx="9" type="subTitle"/>
          </p:nvPr>
        </p:nvSpPr>
        <p:spPr>
          <a:xfrm>
            <a:off x="2069106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705" name="Google Shape;705;p38"/>
          <p:cNvSpPr txBox="1"/>
          <p:nvPr>
            <p:ph idx="13" type="subTitle"/>
          </p:nvPr>
        </p:nvSpPr>
        <p:spPr>
          <a:xfrm>
            <a:off x="743206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706" name="Google Shape;706;p38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9"/>
          <p:cNvSpPr/>
          <p:nvPr>
            <p:ph idx="2" type="pic"/>
          </p:nvPr>
        </p:nvSpPr>
        <p:spPr>
          <a:xfrm>
            <a:off x="-12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09" name="Google Shape;709;p39"/>
          <p:cNvSpPr txBox="1"/>
          <p:nvPr>
            <p:ph type="title"/>
          </p:nvPr>
        </p:nvSpPr>
        <p:spPr>
          <a:xfrm>
            <a:off x="5105850" y="541051"/>
            <a:ext cx="3411600" cy="22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APTION_ONLY_2">
    <p:bg>
      <p:bgPr>
        <a:solidFill>
          <a:schemeClr val="lt1"/>
        </a:solidFill>
      </p:bgPr>
    </p:bg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0"/>
          <p:cNvSpPr/>
          <p:nvPr>
            <p:ph idx="2" type="pic"/>
          </p:nvPr>
        </p:nvSpPr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12" name="Google Shape;712;p40"/>
          <p:cNvSpPr txBox="1"/>
          <p:nvPr>
            <p:ph type="ctrTitle"/>
          </p:nvPr>
        </p:nvSpPr>
        <p:spPr>
          <a:xfrm>
            <a:off x="3813900" y="3697778"/>
            <a:ext cx="4595400" cy="9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1"/>
          <p:cNvSpPr txBox="1"/>
          <p:nvPr>
            <p:ph type="ctrTitle"/>
          </p:nvPr>
        </p:nvSpPr>
        <p:spPr>
          <a:xfrm>
            <a:off x="1967100" y="545125"/>
            <a:ext cx="52098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_2">
    <p:bg>
      <p:bgPr>
        <a:solidFill>
          <a:schemeClr val="dk2"/>
        </a:solidFill>
      </p:bgPr>
    </p:bg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2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7" name="Google Shape;717;p42"/>
          <p:cNvSpPr txBox="1"/>
          <p:nvPr>
            <p:ph idx="1" type="subTitle"/>
          </p:nvPr>
        </p:nvSpPr>
        <p:spPr>
          <a:xfrm>
            <a:off x="5899505" y="1822975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18" name="Google Shape;718;p42"/>
          <p:cNvSpPr txBox="1"/>
          <p:nvPr>
            <p:ph idx="2" type="subTitle"/>
          </p:nvPr>
        </p:nvSpPr>
        <p:spPr>
          <a:xfrm>
            <a:off x="5899490" y="2068891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9" name="Google Shape;719;p42"/>
          <p:cNvSpPr txBox="1"/>
          <p:nvPr>
            <p:ph idx="3" type="subTitle"/>
          </p:nvPr>
        </p:nvSpPr>
        <p:spPr>
          <a:xfrm>
            <a:off x="5899500" y="3428375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20" name="Google Shape;720;p42"/>
          <p:cNvSpPr txBox="1"/>
          <p:nvPr>
            <p:ph idx="4" type="subTitle"/>
          </p:nvPr>
        </p:nvSpPr>
        <p:spPr>
          <a:xfrm>
            <a:off x="5899500" y="3671400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1" name="Google Shape;721;p42"/>
          <p:cNvSpPr txBox="1"/>
          <p:nvPr>
            <p:ph idx="5" type="subTitle"/>
          </p:nvPr>
        </p:nvSpPr>
        <p:spPr>
          <a:xfrm>
            <a:off x="1910400" y="3428375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22" name="Google Shape;722;p42"/>
          <p:cNvSpPr txBox="1"/>
          <p:nvPr>
            <p:ph idx="6" type="subTitle"/>
          </p:nvPr>
        </p:nvSpPr>
        <p:spPr>
          <a:xfrm>
            <a:off x="734550" y="3674295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723" name="Google Shape;723;p42"/>
          <p:cNvGrpSpPr/>
          <p:nvPr/>
        </p:nvGrpSpPr>
        <p:grpSpPr>
          <a:xfrm flipH="1" rot="-8585606">
            <a:off x="6706862" y="-1689605"/>
            <a:ext cx="4313840" cy="3465306"/>
            <a:chOff x="1645525" y="677625"/>
            <a:chExt cx="4313925" cy="3465375"/>
          </a:xfrm>
        </p:grpSpPr>
        <p:sp>
          <p:nvSpPr>
            <p:cNvPr id="724" name="Google Shape;724;p4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4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4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4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4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4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4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4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32" name="Google Shape;732;p42"/>
          <p:cNvGrpSpPr/>
          <p:nvPr/>
        </p:nvGrpSpPr>
        <p:grpSpPr>
          <a:xfrm flipH="1" rot="4803663">
            <a:off x="-2754027" y="-462614"/>
            <a:ext cx="4313959" cy="3465402"/>
            <a:chOff x="1645525" y="677625"/>
            <a:chExt cx="4313925" cy="3465375"/>
          </a:xfrm>
        </p:grpSpPr>
        <p:sp>
          <p:nvSpPr>
            <p:cNvPr id="733" name="Google Shape;733;p4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4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4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4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4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4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4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4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41" name="Google Shape;741;p42"/>
          <p:cNvSpPr txBox="1"/>
          <p:nvPr>
            <p:ph idx="7" type="subTitle"/>
          </p:nvPr>
        </p:nvSpPr>
        <p:spPr>
          <a:xfrm>
            <a:off x="1910400" y="1822963"/>
            <a:ext cx="133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2" name="Google Shape;742;p42"/>
          <p:cNvSpPr txBox="1"/>
          <p:nvPr>
            <p:ph idx="8" type="subTitle"/>
          </p:nvPr>
        </p:nvSpPr>
        <p:spPr>
          <a:xfrm>
            <a:off x="734550" y="2068883"/>
            <a:ext cx="25098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3" name="Google Shape;743;p42"/>
          <p:cNvSpPr txBox="1"/>
          <p:nvPr>
            <p:ph idx="9" type="title"/>
          </p:nvPr>
        </p:nvSpPr>
        <p:spPr>
          <a:xfrm>
            <a:off x="2085750" y="2834827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44" name="Google Shape;744;p42"/>
          <p:cNvSpPr txBox="1"/>
          <p:nvPr>
            <p:ph idx="13" type="title"/>
          </p:nvPr>
        </p:nvSpPr>
        <p:spPr>
          <a:xfrm>
            <a:off x="2085750" y="1229265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45" name="Google Shape;745;p42"/>
          <p:cNvSpPr txBox="1"/>
          <p:nvPr>
            <p:ph idx="14" type="title"/>
          </p:nvPr>
        </p:nvSpPr>
        <p:spPr>
          <a:xfrm>
            <a:off x="5899500" y="2834827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746" name="Google Shape;746;p42"/>
          <p:cNvSpPr txBox="1"/>
          <p:nvPr>
            <p:ph idx="15" type="title"/>
          </p:nvPr>
        </p:nvSpPr>
        <p:spPr>
          <a:xfrm>
            <a:off x="5899500" y="1229265"/>
            <a:ext cx="11586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8_1">
    <p:bg>
      <p:bgPr>
        <a:solidFill>
          <a:schemeClr val="dk2"/>
        </a:solidFill>
      </p:bgPr>
    </p:bg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43"/>
          <p:cNvSpPr txBox="1"/>
          <p:nvPr>
            <p:ph type="ctrTitle"/>
          </p:nvPr>
        </p:nvSpPr>
        <p:spPr>
          <a:xfrm>
            <a:off x="713232" y="545125"/>
            <a:ext cx="7717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749" name="Google Shape;749;p43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750" name="Google Shape;750;p4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4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4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4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4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4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8" name="Google Shape;758;p43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759" name="Google Shape;759;p4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4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4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4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4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4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bg>
      <p:bgPr>
        <a:solidFill>
          <a:schemeClr val="dk2"/>
        </a:solidFill>
      </p:bgPr>
    </p:bg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8" name="Google Shape;768;p44"/>
          <p:cNvGrpSpPr/>
          <p:nvPr/>
        </p:nvGrpSpPr>
        <p:grpSpPr>
          <a:xfrm rot="4525307">
            <a:off x="-2858856" y="-895756"/>
            <a:ext cx="4313903" cy="3465357"/>
            <a:chOff x="1645525" y="677625"/>
            <a:chExt cx="4313925" cy="3465375"/>
          </a:xfrm>
        </p:grpSpPr>
        <p:sp>
          <p:nvSpPr>
            <p:cNvPr id="769" name="Google Shape;769;p4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4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4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7" name="Google Shape;777;p44"/>
          <p:cNvGrpSpPr/>
          <p:nvPr/>
        </p:nvGrpSpPr>
        <p:grpSpPr>
          <a:xfrm>
            <a:off x="7630012" y="3148409"/>
            <a:ext cx="4313925" cy="3465375"/>
            <a:chOff x="1645525" y="677625"/>
            <a:chExt cx="4313925" cy="3465375"/>
          </a:xfrm>
        </p:grpSpPr>
        <p:sp>
          <p:nvSpPr>
            <p:cNvPr id="778" name="Google Shape;778;p4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4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4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4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4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4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4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6" name="Google Shape;786;p44"/>
          <p:cNvSpPr txBox="1"/>
          <p:nvPr>
            <p:ph type="ctrTitle"/>
          </p:nvPr>
        </p:nvSpPr>
        <p:spPr>
          <a:xfrm>
            <a:off x="715063" y="549975"/>
            <a:ext cx="7713900" cy="5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2_1_1">
    <p:bg>
      <p:bgPr>
        <a:solidFill>
          <a:schemeClr val="lt1"/>
        </a:solidFill>
      </p:bgPr>
    </p:bg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45"/>
          <p:cNvSpPr txBox="1"/>
          <p:nvPr>
            <p:ph type="ctrTitle"/>
          </p:nvPr>
        </p:nvSpPr>
        <p:spPr>
          <a:xfrm>
            <a:off x="721425" y="545125"/>
            <a:ext cx="76878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789" name="Google Shape;789;p45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790" name="Google Shape;790;p4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4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4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8" name="Google Shape;798;p45"/>
          <p:cNvGrpSpPr/>
          <p:nvPr/>
        </p:nvGrpSpPr>
        <p:grpSpPr>
          <a:xfrm rot="2527333">
            <a:off x="-3245816" y="128324"/>
            <a:ext cx="4313833" cy="3465301"/>
            <a:chOff x="1645525" y="677625"/>
            <a:chExt cx="4313925" cy="3465375"/>
          </a:xfrm>
        </p:grpSpPr>
        <p:sp>
          <p:nvSpPr>
            <p:cNvPr id="799" name="Google Shape;799;p4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4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4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1_1_1">
    <p:bg>
      <p:bgPr>
        <a:solidFill>
          <a:schemeClr val="dk2"/>
        </a:solidFill>
      </p:bgPr>
    </p:bg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8" name="Google Shape;808;p46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809" name="Google Shape;809;p4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4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4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7" name="Google Shape;817;p46"/>
          <p:cNvGrpSpPr/>
          <p:nvPr/>
        </p:nvGrpSpPr>
        <p:grpSpPr>
          <a:xfrm rot="10800000">
            <a:off x="6944969" y="-1292147"/>
            <a:ext cx="5369111" cy="4313006"/>
            <a:chOff x="1645525" y="677625"/>
            <a:chExt cx="4313925" cy="3465375"/>
          </a:xfrm>
        </p:grpSpPr>
        <p:sp>
          <p:nvSpPr>
            <p:cNvPr id="818" name="Google Shape;818;p4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4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4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4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4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4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4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4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6" name="Google Shape;826;p46"/>
          <p:cNvSpPr txBox="1"/>
          <p:nvPr>
            <p:ph idx="1" type="subTitle"/>
          </p:nvPr>
        </p:nvSpPr>
        <p:spPr>
          <a:xfrm>
            <a:off x="4752468" y="162430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27" name="Google Shape;827;p46"/>
          <p:cNvSpPr txBox="1"/>
          <p:nvPr>
            <p:ph idx="2" type="subTitle"/>
          </p:nvPr>
        </p:nvSpPr>
        <p:spPr>
          <a:xfrm>
            <a:off x="2279811" y="1624300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828" name="Google Shape;828;p46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29" name="Google Shape;829;p46"/>
          <p:cNvSpPr txBox="1"/>
          <p:nvPr>
            <p:ph idx="3" type="subTitle"/>
          </p:nvPr>
        </p:nvSpPr>
        <p:spPr>
          <a:xfrm>
            <a:off x="4752459" y="232257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30" name="Google Shape;830;p46"/>
          <p:cNvSpPr txBox="1"/>
          <p:nvPr>
            <p:ph idx="4" type="subTitle"/>
          </p:nvPr>
        </p:nvSpPr>
        <p:spPr>
          <a:xfrm>
            <a:off x="2279799" y="2322575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831" name="Google Shape;831;p46"/>
          <p:cNvSpPr txBox="1"/>
          <p:nvPr>
            <p:ph idx="5" type="subTitle"/>
          </p:nvPr>
        </p:nvSpPr>
        <p:spPr>
          <a:xfrm>
            <a:off x="4752459" y="302085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32" name="Google Shape;832;p46"/>
          <p:cNvSpPr txBox="1"/>
          <p:nvPr>
            <p:ph idx="6" type="subTitle"/>
          </p:nvPr>
        </p:nvSpPr>
        <p:spPr>
          <a:xfrm>
            <a:off x="2279799" y="3020850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833" name="Google Shape;833;p46"/>
          <p:cNvSpPr txBox="1"/>
          <p:nvPr>
            <p:ph idx="7" type="subTitle"/>
          </p:nvPr>
        </p:nvSpPr>
        <p:spPr>
          <a:xfrm>
            <a:off x="4752450" y="371912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34" name="Google Shape;834;p46"/>
          <p:cNvSpPr txBox="1"/>
          <p:nvPr>
            <p:ph idx="8" type="subTitle"/>
          </p:nvPr>
        </p:nvSpPr>
        <p:spPr>
          <a:xfrm>
            <a:off x="2279787" y="3719125"/>
            <a:ext cx="2045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2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TITLE_AND_DESCRIPTION_1_1">
    <p:bg>
      <p:bgPr>
        <a:solidFill>
          <a:schemeClr val="lt2"/>
        </a:solidFill>
      </p:bgPr>
    </p:bg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6" name="Google Shape;836;p47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837" name="Google Shape;837;p4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4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4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4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4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5" name="Google Shape;845;p47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846" name="Google Shape;846;p4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4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4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4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4" name="Google Shape;854;p47"/>
          <p:cNvSpPr txBox="1"/>
          <p:nvPr>
            <p:ph type="title"/>
          </p:nvPr>
        </p:nvSpPr>
        <p:spPr>
          <a:xfrm>
            <a:off x="713225" y="1554480"/>
            <a:ext cx="34302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5" name="Google Shape;855;p47"/>
          <p:cNvSpPr txBox="1"/>
          <p:nvPr>
            <p:ph idx="1" type="subTitle"/>
          </p:nvPr>
        </p:nvSpPr>
        <p:spPr>
          <a:xfrm>
            <a:off x="716725" y="4203575"/>
            <a:ext cx="41226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6" name="Google Shape;856;p47"/>
          <p:cNvSpPr txBox="1"/>
          <p:nvPr>
            <p:ph idx="2" type="title"/>
          </p:nvPr>
        </p:nvSpPr>
        <p:spPr>
          <a:xfrm>
            <a:off x="713229" y="315950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TITLE_AND_DESCRIPTION_1_2">
    <p:bg>
      <p:bgPr>
        <a:solidFill>
          <a:schemeClr val="lt2"/>
        </a:solidFill>
      </p:bgPr>
    </p:bg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48"/>
          <p:cNvSpPr txBox="1"/>
          <p:nvPr>
            <p:ph type="title"/>
          </p:nvPr>
        </p:nvSpPr>
        <p:spPr>
          <a:xfrm>
            <a:off x="3635175" y="2408499"/>
            <a:ext cx="3957600" cy="8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59" name="Google Shape;859;p48"/>
          <p:cNvSpPr txBox="1"/>
          <p:nvPr>
            <p:ph idx="1" type="subTitle"/>
          </p:nvPr>
        </p:nvSpPr>
        <p:spPr>
          <a:xfrm>
            <a:off x="3635175" y="3279701"/>
            <a:ext cx="4331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860" name="Google Shape;860;p48"/>
          <p:cNvGrpSpPr/>
          <p:nvPr/>
        </p:nvGrpSpPr>
        <p:grpSpPr>
          <a:xfrm rot="1345426">
            <a:off x="-2317392" y="3179203"/>
            <a:ext cx="4314448" cy="3465795"/>
            <a:chOff x="1645525" y="677625"/>
            <a:chExt cx="4313925" cy="3465375"/>
          </a:xfrm>
        </p:grpSpPr>
        <p:sp>
          <p:nvSpPr>
            <p:cNvPr id="861" name="Google Shape;861;p4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4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4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4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9" name="Google Shape;869;p48"/>
          <p:cNvGrpSpPr/>
          <p:nvPr/>
        </p:nvGrpSpPr>
        <p:grpSpPr>
          <a:xfrm rot="-6817152">
            <a:off x="7226013" y="794923"/>
            <a:ext cx="4313320" cy="3464889"/>
            <a:chOff x="1645525" y="677625"/>
            <a:chExt cx="4313925" cy="3465375"/>
          </a:xfrm>
        </p:grpSpPr>
        <p:sp>
          <p:nvSpPr>
            <p:cNvPr id="870" name="Google Shape;870;p4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4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4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8" name="Google Shape;878;p48"/>
          <p:cNvSpPr txBox="1"/>
          <p:nvPr>
            <p:ph idx="2" type="title"/>
          </p:nvPr>
        </p:nvSpPr>
        <p:spPr>
          <a:xfrm>
            <a:off x="3635175" y="1468999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grpSp>
        <p:nvGrpSpPr>
          <p:cNvPr id="879" name="Google Shape;879;p48"/>
          <p:cNvGrpSpPr/>
          <p:nvPr/>
        </p:nvGrpSpPr>
        <p:grpSpPr>
          <a:xfrm rot="-8677529">
            <a:off x="-1126309" y="-1741839"/>
            <a:ext cx="4314532" cy="3465862"/>
            <a:chOff x="1645525" y="677625"/>
            <a:chExt cx="4313925" cy="3465375"/>
          </a:xfrm>
        </p:grpSpPr>
        <p:sp>
          <p:nvSpPr>
            <p:cNvPr id="880" name="Google Shape;880;p4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bg>
      <p:bgPr>
        <a:solidFill>
          <a:schemeClr val="lt1"/>
        </a:solidFill>
      </p:bgPr>
    </p:bg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49"/>
          <p:cNvSpPr txBox="1"/>
          <p:nvPr>
            <p:ph type="title"/>
          </p:nvPr>
        </p:nvSpPr>
        <p:spPr>
          <a:xfrm>
            <a:off x="1305000" y="1328250"/>
            <a:ext cx="65340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9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890" name="Google Shape;890;p49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891" name="Google Shape;891;p4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4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4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4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4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4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4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4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9" name="Google Shape;899;p49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900" name="Google Shape;900;p4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4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4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4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4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4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4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4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MAIN_POINT_1_2">
    <p:bg>
      <p:bgPr>
        <a:solidFill>
          <a:schemeClr val="lt1"/>
        </a:solidFill>
      </p:bgPr>
    </p:bg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50"/>
          <p:cNvSpPr txBox="1"/>
          <p:nvPr>
            <p:ph type="title"/>
          </p:nvPr>
        </p:nvSpPr>
        <p:spPr>
          <a:xfrm>
            <a:off x="4355425" y="1175850"/>
            <a:ext cx="4053900" cy="27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72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  <p:grpSp>
        <p:nvGrpSpPr>
          <p:cNvPr id="910" name="Google Shape;910;p50"/>
          <p:cNvGrpSpPr/>
          <p:nvPr/>
        </p:nvGrpSpPr>
        <p:grpSpPr>
          <a:xfrm flipH="1" rot="-10124341">
            <a:off x="-1271201" y="-1636245"/>
            <a:ext cx="3366694" cy="2704465"/>
            <a:chOff x="1645525" y="677625"/>
            <a:chExt cx="4313925" cy="3465375"/>
          </a:xfrm>
        </p:grpSpPr>
        <p:sp>
          <p:nvSpPr>
            <p:cNvPr id="911" name="Google Shape;911;p5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5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5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5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5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5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5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5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9" name="Google Shape;919;p50"/>
          <p:cNvGrpSpPr/>
          <p:nvPr/>
        </p:nvGrpSpPr>
        <p:grpSpPr>
          <a:xfrm flipH="1" rot="1438098">
            <a:off x="5766504" y="3985493"/>
            <a:ext cx="4313593" cy="3465108"/>
            <a:chOff x="1645525" y="677625"/>
            <a:chExt cx="4313925" cy="3465375"/>
          </a:xfrm>
        </p:grpSpPr>
        <p:sp>
          <p:nvSpPr>
            <p:cNvPr id="920" name="Google Shape;920;p5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5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5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5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5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5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solidFill>
          <a:schemeClr val="dk2"/>
        </a:solidFill>
      </p:bgPr>
    </p:bg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51"/>
          <p:cNvSpPr txBox="1"/>
          <p:nvPr>
            <p:ph type="ctrTitle"/>
          </p:nvPr>
        </p:nvSpPr>
        <p:spPr>
          <a:xfrm>
            <a:off x="720050" y="545125"/>
            <a:ext cx="3214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930" name="Google Shape;930;p51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931" name="Google Shape;931;p5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5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5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39" name="Google Shape;939;p51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940" name="Google Shape;940;p5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5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5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5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5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_1_2">
    <p:bg>
      <p:bgPr>
        <a:solidFill>
          <a:schemeClr val="dk2"/>
        </a:solidFill>
      </p:bgPr>
    </p:bg>
    <p:spTree>
      <p:nvGrpSpPr>
        <p:cNvPr id="948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p52"/>
          <p:cNvSpPr txBox="1"/>
          <p:nvPr>
            <p:ph type="ctrTitle"/>
          </p:nvPr>
        </p:nvSpPr>
        <p:spPr>
          <a:xfrm>
            <a:off x="713221" y="545125"/>
            <a:ext cx="7714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950" name="Google Shape;950;p52"/>
          <p:cNvGrpSpPr/>
          <p:nvPr/>
        </p:nvGrpSpPr>
        <p:grpSpPr>
          <a:xfrm flipH="1" rot="-3980820">
            <a:off x="7698331" y="-996257"/>
            <a:ext cx="4313963" cy="3465405"/>
            <a:chOff x="1645525" y="677625"/>
            <a:chExt cx="4313925" cy="3465375"/>
          </a:xfrm>
        </p:grpSpPr>
        <p:sp>
          <p:nvSpPr>
            <p:cNvPr id="951" name="Google Shape;951;p5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5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5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5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5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5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5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5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9" name="Google Shape;959;p52"/>
          <p:cNvGrpSpPr/>
          <p:nvPr/>
        </p:nvGrpSpPr>
        <p:grpSpPr>
          <a:xfrm flipH="1" rot="3544179">
            <a:off x="-2699746" y="2755703"/>
            <a:ext cx="4313961" cy="3465404"/>
            <a:chOff x="1645525" y="677625"/>
            <a:chExt cx="4313925" cy="3465375"/>
          </a:xfrm>
        </p:grpSpPr>
        <p:sp>
          <p:nvSpPr>
            <p:cNvPr id="960" name="Google Shape;960;p5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5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5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5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5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5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5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5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2"/>
        </a:solidFill>
      </p:bgPr>
    </p:bg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53"/>
          <p:cNvSpPr txBox="1"/>
          <p:nvPr>
            <p:ph idx="1" type="subTitle"/>
          </p:nvPr>
        </p:nvSpPr>
        <p:spPr>
          <a:xfrm>
            <a:off x="720000" y="3433200"/>
            <a:ext cx="77040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0" name="Google Shape;970;p53"/>
          <p:cNvSpPr txBox="1"/>
          <p:nvPr>
            <p:ph hasCustomPrompt="1" type="title"/>
          </p:nvPr>
        </p:nvSpPr>
        <p:spPr>
          <a:xfrm>
            <a:off x="720000" y="1321725"/>
            <a:ext cx="77040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9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971" name="Google Shape;971;p53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972" name="Google Shape;972;p5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5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5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5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5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5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5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5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0" name="Google Shape;980;p53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981" name="Google Shape;981;p5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5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5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5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5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5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5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5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BIG_NUMBER_1">
    <p:bg>
      <p:bgPr>
        <a:solidFill>
          <a:schemeClr val="lt2"/>
        </a:solidFill>
      </p:bgPr>
    </p:bg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54"/>
          <p:cNvSpPr txBox="1"/>
          <p:nvPr>
            <p:ph idx="1" type="subTitle"/>
          </p:nvPr>
        </p:nvSpPr>
        <p:spPr>
          <a:xfrm>
            <a:off x="2836800" y="3154888"/>
            <a:ext cx="5572500" cy="38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1" name="Google Shape;991;p54"/>
          <p:cNvSpPr txBox="1"/>
          <p:nvPr>
            <p:ph type="title"/>
          </p:nvPr>
        </p:nvSpPr>
        <p:spPr>
          <a:xfrm>
            <a:off x="2836800" y="1355550"/>
            <a:ext cx="5572500" cy="16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Char char="+"/>
              <a:defRPr sz="12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992" name="Google Shape;992;p54"/>
          <p:cNvGrpSpPr/>
          <p:nvPr/>
        </p:nvGrpSpPr>
        <p:grpSpPr>
          <a:xfrm rot="3346751">
            <a:off x="-1727694" y="287383"/>
            <a:ext cx="4314049" cy="3465474"/>
            <a:chOff x="1645525" y="677625"/>
            <a:chExt cx="4313925" cy="3465375"/>
          </a:xfrm>
        </p:grpSpPr>
        <p:sp>
          <p:nvSpPr>
            <p:cNvPr id="993" name="Google Shape;993;p5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5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5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5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5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5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5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5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1" name="Google Shape;1001;p54"/>
          <p:cNvGrpSpPr/>
          <p:nvPr/>
        </p:nvGrpSpPr>
        <p:grpSpPr>
          <a:xfrm>
            <a:off x="6402919" y="3148409"/>
            <a:ext cx="4313925" cy="3465375"/>
            <a:chOff x="1645525" y="677625"/>
            <a:chExt cx="4313925" cy="3465375"/>
          </a:xfrm>
        </p:grpSpPr>
        <p:sp>
          <p:nvSpPr>
            <p:cNvPr id="1002" name="Google Shape;1002;p5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5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5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5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5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5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5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5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SECTION_HEADER_1_1">
    <p:bg>
      <p:bgPr>
        <a:solidFill>
          <a:schemeClr val="lt1"/>
        </a:solidFill>
      </p:bgPr>
    </p:bg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55"/>
          <p:cNvSpPr txBox="1"/>
          <p:nvPr>
            <p:ph type="title"/>
          </p:nvPr>
        </p:nvSpPr>
        <p:spPr>
          <a:xfrm>
            <a:off x="2522700" y="1707038"/>
            <a:ext cx="159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12" name="Google Shape;1012;p55"/>
          <p:cNvSpPr txBox="1"/>
          <p:nvPr>
            <p:ph idx="1" type="subTitle"/>
          </p:nvPr>
        </p:nvSpPr>
        <p:spPr>
          <a:xfrm>
            <a:off x="4393800" y="1707038"/>
            <a:ext cx="2725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013" name="Google Shape;1013;p55"/>
          <p:cNvSpPr txBox="1"/>
          <p:nvPr>
            <p:ph idx="2" type="title"/>
          </p:nvPr>
        </p:nvSpPr>
        <p:spPr>
          <a:xfrm>
            <a:off x="2522700" y="2517888"/>
            <a:ext cx="159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14" name="Google Shape;1014;p55"/>
          <p:cNvSpPr txBox="1"/>
          <p:nvPr>
            <p:ph idx="3" type="subTitle"/>
          </p:nvPr>
        </p:nvSpPr>
        <p:spPr>
          <a:xfrm>
            <a:off x="4393800" y="2517888"/>
            <a:ext cx="2725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015" name="Google Shape;1015;p55"/>
          <p:cNvSpPr txBox="1"/>
          <p:nvPr>
            <p:ph idx="4" type="title"/>
          </p:nvPr>
        </p:nvSpPr>
        <p:spPr>
          <a:xfrm>
            <a:off x="2522700" y="3328738"/>
            <a:ext cx="15939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16" name="Google Shape;1016;p55"/>
          <p:cNvSpPr txBox="1"/>
          <p:nvPr>
            <p:ph idx="5" type="subTitle"/>
          </p:nvPr>
        </p:nvSpPr>
        <p:spPr>
          <a:xfrm>
            <a:off x="4393800" y="3328738"/>
            <a:ext cx="27252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017" name="Google Shape;1017;p55"/>
          <p:cNvSpPr txBox="1"/>
          <p:nvPr>
            <p:ph idx="6"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grpSp>
        <p:nvGrpSpPr>
          <p:cNvPr id="1018" name="Google Shape;1018;p55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1019" name="Google Shape;1019;p5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5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5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5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5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5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5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5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7" name="Google Shape;1027;p55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1028" name="Google Shape;1028;p5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5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5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5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5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5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5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5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SECTION_HEADER_1_1_1_1">
    <p:bg>
      <p:bgPr>
        <a:solidFill>
          <a:schemeClr val="lt1"/>
        </a:solidFill>
      </p:bgPr>
    </p:bg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56"/>
          <p:cNvSpPr txBox="1"/>
          <p:nvPr>
            <p:ph type="title"/>
          </p:nvPr>
        </p:nvSpPr>
        <p:spPr>
          <a:xfrm>
            <a:off x="5297164" y="1414300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38" name="Google Shape;1038;p56"/>
          <p:cNvSpPr txBox="1"/>
          <p:nvPr>
            <p:ph idx="1" type="subTitle"/>
          </p:nvPr>
        </p:nvSpPr>
        <p:spPr>
          <a:xfrm>
            <a:off x="4843114" y="2102000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039" name="Google Shape;1039;p56"/>
          <p:cNvSpPr txBox="1"/>
          <p:nvPr>
            <p:ph idx="2"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  <p:grpSp>
        <p:nvGrpSpPr>
          <p:cNvPr id="1040" name="Google Shape;1040;p56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1041" name="Google Shape;1041;p5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5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5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5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5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5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5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5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9" name="Google Shape;1049;p56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1050" name="Google Shape;1050;p5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5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5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5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5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5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5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5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8" name="Google Shape;1058;p56"/>
          <p:cNvSpPr txBox="1"/>
          <p:nvPr>
            <p:ph idx="3" type="title"/>
          </p:nvPr>
        </p:nvSpPr>
        <p:spPr>
          <a:xfrm>
            <a:off x="2074140" y="1500500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59" name="Google Shape;1059;p56"/>
          <p:cNvSpPr txBox="1"/>
          <p:nvPr>
            <p:ph idx="4" type="subTitle"/>
          </p:nvPr>
        </p:nvSpPr>
        <p:spPr>
          <a:xfrm>
            <a:off x="1620090" y="2102000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060" name="Google Shape;1060;p56"/>
          <p:cNvSpPr txBox="1"/>
          <p:nvPr>
            <p:ph idx="5" type="title"/>
          </p:nvPr>
        </p:nvSpPr>
        <p:spPr>
          <a:xfrm>
            <a:off x="2074140" y="2960225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61" name="Google Shape;1061;p56"/>
          <p:cNvSpPr txBox="1"/>
          <p:nvPr>
            <p:ph idx="6" type="subTitle"/>
          </p:nvPr>
        </p:nvSpPr>
        <p:spPr>
          <a:xfrm>
            <a:off x="1620090" y="3561725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062" name="Google Shape;1062;p56"/>
          <p:cNvSpPr txBox="1"/>
          <p:nvPr>
            <p:ph idx="7" type="title"/>
          </p:nvPr>
        </p:nvSpPr>
        <p:spPr>
          <a:xfrm>
            <a:off x="5297164" y="2960225"/>
            <a:ext cx="17727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4000"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63" name="Google Shape;1063;p56"/>
          <p:cNvSpPr txBox="1"/>
          <p:nvPr>
            <p:ph idx="8" type="subTitle"/>
          </p:nvPr>
        </p:nvSpPr>
        <p:spPr>
          <a:xfrm>
            <a:off x="4843114" y="3561725"/>
            <a:ext cx="26808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SECTION_HEADER_1_1_1">
    <p:bg>
      <p:bgPr>
        <a:solidFill>
          <a:schemeClr val="dk2"/>
        </a:solidFill>
      </p:bgPr>
    </p:bg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57"/>
          <p:cNvSpPr txBox="1"/>
          <p:nvPr>
            <p:ph type="title"/>
          </p:nvPr>
        </p:nvSpPr>
        <p:spPr>
          <a:xfrm>
            <a:off x="5117663" y="7651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66" name="Google Shape;1066;p57"/>
          <p:cNvSpPr txBox="1"/>
          <p:nvPr>
            <p:ph idx="1" type="subTitle"/>
          </p:nvPr>
        </p:nvSpPr>
        <p:spPr>
          <a:xfrm>
            <a:off x="5117663" y="17924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grpSp>
        <p:nvGrpSpPr>
          <p:cNvPr id="1067" name="Google Shape;1067;p57"/>
          <p:cNvGrpSpPr/>
          <p:nvPr/>
        </p:nvGrpSpPr>
        <p:grpSpPr>
          <a:xfrm flipH="1" rot="6518708">
            <a:off x="-2551257" y="-1250589"/>
            <a:ext cx="4313848" cy="3465313"/>
            <a:chOff x="1645525" y="677625"/>
            <a:chExt cx="4313925" cy="3465375"/>
          </a:xfrm>
        </p:grpSpPr>
        <p:sp>
          <p:nvSpPr>
            <p:cNvPr id="1068" name="Google Shape;1068;p5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5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5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5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5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5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5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5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6" name="Google Shape;1076;p57"/>
          <p:cNvGrpSpPr/>
          <p:nvPr/>
        </p:nvGrpSpPr>
        <p:grpSpPr>
          <a:xfrm flipH="1" rot="-4767657">
            <a:off x="7462643" y="1936142"/>
            <a:ext cx="4313791" cy="3465268"/>
            <a:chOff x="1645525" y="677625"/>
            <a:chExt cx="4313925" cy="3465375"/>
          </a:xfrm>
        </p:grpSpPr>
        <p:sp>
          <p:nvSpPr>
            <p:cNvPr id="1077" name="Google Shape;1077;p5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5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5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5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5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5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5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5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5" name="Google Shape;1085;p57"/>
          <p:cNvSpPr txBox="1"/>
          <p:nvPr>
            <p:ph idx="2" type="title"/>
          </p:nvPr>
        </p:nvSpPr>
        <p:spPr>
          <a:xfrm>
            <a:off x="5117657" y="28198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86" name="Google Shape;1086;p57"/>
          <p:cNvSpPr txBox="1"/>
          <p:nvPr>
            <p:ph idx="3" type="subTitle"/>
          </p:nvPr>
        </p:nvSpPr>
        <p:spPr>
          <a:xfrm>
            <a:off x="5117657" y="38471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087" name="Google Shape;1087;p57"/>
          <p:cNvSpPr txBox="1"/>
          <p:nvPr>
            <p:ph idx="4" type="title"/>
          </p:nvPr>
        </p:nvSpPr>
        <p:spPr>
          <a:xfrm>
            <a:off x="1651007" y="7651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88" name="Google Shape;1088;p57"/>
          <p:cNvSpPr txBox="1"/>
          <p:nvPr>
            <p:ph idx="5" type="subTitle"/>
          </p:nvPr>
        </p:nvSpPr>
        <p:spPr>
          <a:xfrm>
            <a:off x="1651007" y="17924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1089" name="Google Shape;1089;p57"/>
          <p:cNvSpPr txBox="1"/>
          <p:nvPr>
            <p:ph idx="6" type="title"/>
          </p:nvPr>
        </p:nvSpPr>
        <p:spPr>
          <a:xfrm>
            <a:off x="1651007" y="2819800"/>
            <a:ext cx="13614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4000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/>
        </p:txBody>
      </p:sp>
      <p:sp>
        <p:nvSpPr>
          <p:cNvPr id="1090" name="Google Shape;1090;p57"/>
          <p:cNvSpPr txBox="1"/>
          <p:nvPr>
            <p:ph idx="7" type="subTitle"/>
          </p:nvPr>
        </p:nvSpPr>
        <p:spPr>
          <a:xfrm>
            <a:off x="1651007" y="3847153"/>
            <a:ext cx="2289600" cy="60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2_2_1">
    <p:bg>
      <p:bgPr>
        <a:solidFill>
          <a:schemeClr val="lt2"/>
        </a:solidFill>
      </p:bgPr>
    </p:bg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58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3" name="Google Shape;1093;p58"/>
          <p:cNvSpPr txBox="1"/>
          <p:nvPr>
            <p:ph idx="1" type="subTitle"/>
          </p:nvPr>
        </p:nvSpPr>
        <p:spPr>
          <a:xfrm>
            <a:off x="807300" y="1772075"/>
            <a:ext cx="2509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94" name="Google Shape;1094;p58"/>
          <p:cNvSpPr txBox="1"/>
          <p:nvPr>
            <p:ph idx="2" type="subTitle"/>
          </p:nvPr>
        </p:nvSpPr>
        <p:spPr>
          <a:xfrm>
            <a:off x="807300" y="2110000"/>
            <a:ext cx="2509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095" name="Google Shape;1095;p58"/>
          <p:cNvGrpSpPr/>
          <p:nvPr/>
        </p:nvGrpSpPr>
        <p:grpSpPr>
          <a:xfrm flipH="1" rot="4803663">
            <a:off x="-2754027" y="-462614"/>
            <a:ext cx="4313959" cy="3465402"/>
            <a:chOff x="1645525" y="677625"/>
            <a:chExt cx="4313925" cy="3465375"/>
          </a:xfrm>
        </p:grpSpPr>
        <p:sp>
          <p:nvSpPr>
            <p:cNvPr id="1096" name="Google Shape;1096;p5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5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5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5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5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5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5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5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4" name="Google Shape;1104;p58"/>
          <p:cNvGrpSpPr/>
          <p:nvPr/>
        </p:nvGrpSpPr>
        <p:grpSpPr>
          <a:xfrm flipH="1" rot="-8585606">
            <a:off x="6706862" y="-1689605"/>
            <a:ext cx="4313840" cy="3465306"/>
            <a:chOff x="1645525" y="677625"/>
            <a:chExt cx="4313925" cy="3465375"/>
          </a:xfrm>
        </p:grpSpPr>
        <p:sp>
          <p:nvSpPr>
            <p:cNvPr id="1105" name="Google Shape;1105;p5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5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5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5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5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5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5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5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3" name="Google Shape;1113;p58"/>
          <p:cNvSpPr txBox="1"/>
          <p:nvPr>
            <p:ph idx="3" type="subTitle"/>
          </p:nvPr>
        </p:nvSpPr>
        <p:spPr>
          <a:xfrm>
            <a:off x="807300" y="3681675"/>
            <a:ext cx="2509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14" name="Google Shape;1114;p58"/>
          <p:cNvSpPr txBox="1"/>
          <p:nvPr>
            <p:ph idx="4" type="subTitle"/>
          </p:nvPr>
        </p:nvSpPr>
        <p:spPr>
          <a:xfrm>
            <a:off x="3317100" y="1772075"/>
            <a:ext cx="2509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15" name="Google Shape;1115;p58"/>
          <p:cNvSpPr txBox="1"/>
          <p:nvPr>
            <p:ph idx="5" type="subTitle"/>
          </p:nvPr>
        </p:nvSpPr>
        <p:spPr>
          <a:xfrm>
            <a:off x="3317100" y="2110000"/>
            <a:ext cx="2509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6" name="Google Shape;1116;p58"/>
          <p:cNvSpPr txBox="1"/>
          <p:nvPr>
            <p:ph idx="6" type="subTitle"/>
          </p:nvPr>
        </p:nvSpPr>
        <p:spPr>
          <a:xfrm>
            <a:off x="3317100" y="3681675"/>
            <a:ext cx="2509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17" name="Google Shape;1117;p58"/>
          <p:cNvSpPr txBox="1"/>
          <p:nvPr>
            <p:ph idx="7" type="subTitle"/>
          </p:nvPr>
        </p:nvSpPr>
        <p:spPr>
          <a:xfrm>
            <a:off x="5826900" y="1772075"/>
            <a:ext cx="25098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18" name="Google Shape;1118;p58"/>
          <p:cNvSpPr txBox="1"/>
          <p:nvPr>
            <p:ph idx="8" type="subTitle"/>
          </p:nvPr>
        </p:nvSpPr>
        <p:spPr>
          <a:xfrm>
            <a:off x="5826900" y="2110000"/>
            <a:ext cx="25098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9" name="Google Shape;1119;p58"/>
          <p:cNvSpPr txBox="1"/>
          <p:nvPr>
            <p:ph idx="9" type="subTitle"/>
          </p:nvPr>
        </p:nvSpPr>
        <p:spPr>
          <a:xfrm>
            <a:off x="5826900" y="3681675"/>
            <a:ext cx="2509800" cy="51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bg>
      <p:bgPr>
        <a:solidFill>
          <a:schemeClr val="lt1"/>
        </a:solidFill>
      </p:bgPr>
    </p:bg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1" name="Google Shape;1121;p59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1122" name="Google Shape;1122;p5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5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5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5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5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5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5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5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30" name="Google Shape;1130;p59"/>
          <p:cNvGrpSpPr/>
          <p:nvPr/>
        </p:nvGrpSpPr>
        <p:grpSpPr>
          <a:xfrm rot="5400000">
            <a:off x="-1974381" y="-1758041"/>
            <a:ext cx="4313925" cy="3465375"/>
            <a:chOff x="1645525" y="677625"/>
            <a:chExt cx="4313925" cy="3465375"/>
          </a:xfrm>
        </p:grpSpPr>
        <p:sp>
          <p:nvSpPr>
            <p:cNvPr id="1131" name="Google Shape;1131;p5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5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5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5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5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5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5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5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9" name="Google Shape;1139;p59"/>
          <p:cNvSpPr txBox="1"/>
          <p:nvPr>
            <p:ph idx="1" type="subTitle"/>
          </p:nvPr>
        </p:nvSpPr>
        <p:spPr>
          <a:xfrm>
            <a:off x="2637975" y="3936000"/>
            <a:ext cx="2896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40" name="Google Shape;1140;p59"/>
          <p:cNvSpPr txBox="1"/>
          <p:nvPr>
            <p:ph type="ctrTitle"/>
          </p:nvPr>
        </p:nvSpPr>
        <p:spPr>
          <a:xfrm>
            <a:off x="715050" y="545125"/>
            <a:ext cx="7713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1" name="Google Shape;1141;p59"/>
          <p:cNvSpPr txBox="1"/>
          <p:nvPr>
            <p:ph idx="2" type="subTitle"/>
          </p:nvPr>
        </p:nvSpPr>
        <p:spPr>
          <a:xfrm>
            <a:off x="3601050" y="1823656"/>
            <a:ext cx="2898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42" name="Google Shape;1142;p59"/>
          <p:cNvSpPr txBox="1"/>
          <p:nvPr>
            <p:ph idx="3" type="subTitle"/>
          </p:nvPr>
        </p:nvSpPr>
        <p:spPr>
          <a:xfrm>
            <a:off x="2637975" y="3535625"/>
            <a:ext cx="22311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43" name="Google Shape;1143;p59"/>
          <p:cNvSpPr txBox="1"/>
          <p:nvPr>
            <p:ph idx="4" type="subTitle"/>
          </p:nvPr>
        </p:nvSpPr>
        <p:spPr>
          <a:xfrm>
            <a:off x="4271250" y="1422036"/>
            <a:ext cx="2228400" cy="52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_2_2">
    <p:bg>
      <p:bgPr>
        <a:solidFill>
          <a:schemeClr val="lt1"/>
        </a:solidFill>
      </p:bgPr>
    </p:bg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60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6" name="Google Shape;1146;p60"/>
          <p:cNvSpPr txBox="1"/>
          <p:nvPr>
            <p:ph idx="1" type="subTitle"/>
          </p:nvPr>
        </p:nvSpPr>
        <p:spPr>
          <a:xfrm>
            <a:off x="3310992" y="2873700"/>
            <a:ext cx="250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47" name="Google Shape;1147;p60"/>
          <p:cNvSpPr txBox="1"/>
          <p:nvPr>
            <p:ph idx="2" type="subTitle"/>
          </p:nvPr>
        </p:nvSpPr>
        <p:spPr>
          <a:xfrm>
            <a:off x="3310978" y="3119591"/>
            <a:ext cx="25041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48" name="Google Shape;1148;p60"/>
          <p:cNvSpPr txBox="1"/>
          <p:nvPr>
            <p:ph idx="3" type="subTitle"/>
          </p:nvPr>
        </p:nvSpPr>
        <p:spPr>
          <a:xfrm>
            <a:off x="716725" y="2873700"/>
            <a:ext cx="250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49" name="Google Shape;1149;p60"/>
          <p:cNvSpPr txBox="1"/>
          <p:nvPr>
            <p:ph idx="4" type="subTitle"/>
          </p:nvPr>
        </p:nvSpPr>
        <p:spPr>
          <a:xfrm>
            <a:off x="716725" y="3116699"/>
            <a:ext cx="25041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50" name="Google Shape;1150;p60"/>
          <p:cNvSpPr txBox="1"/>
          <p:nvPr>
            <p:ph idx="5" type="subTitle"/>
          </p:nvPr>
        </p:nvSpPr>
        <p:spPr>
          <a:xfrm>
            <a:off x="5905258" y="2873700"/>
            <a:ext cx="2504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51" name="Google Shape;1151;p60"/>
          <p:cNvSpPr txBox="1"/>
          <p:nvPr>
            <p:ph idx="6" type="subTitle"/>
          </p:nvPr>
        </p:nvSpPr>
        <p:spPr>
          <a:xfrm>
            <a:off x="5905251" y="3119595"/>
            <a:ext cx="2504100" cy="59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152" name="Google Shape;1152;p60"/>
          <p:cNvGrpSpPr/>
          <p:nvPr/>
        </p:nvGrpSpPr>
        <p:grpSpPr>
          <a:xfrm flipH="1" rot="-8585606">
            <a:off x="6706862" y="-1689605"/>
            <a:ext cx="4313840" cy="3465306"/>
            <a:chOff x="1645525" y="677625"/>
            <a:chExt cx="4313925" cy="3465375"/>
          </a:xfrm>
        </p:grpSpPr>
        <p:sp>
          <p:nvSpPr>
            <p:cNvPr id="1153" name="Google Shape;1153;p6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6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6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6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6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6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6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6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1" name="Google Shape;1161;p60"/>
          <p:cNvGrpSpPr/>
          <p:nvPr/>
        </p:nvGrpSpPr>
        <p:grpSpPr>
          <a:xfrm flipH="1" rot="4803663">
            <a:off x="-2754027" y="-462614"/>
            <a:ext cx="4313959" cy="3465402"/>
            <a:chOff x="1645525" y="677625"/>
            <a:chExt cx="4313925" cy="3465375"/>
          </a:xfrm>
        </p:grpSpPr>
        <p:sp>
          <p:nvSpPr>
            <p:cNvPr id="1162" name="Google Shape;1162;p6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6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6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6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6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6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6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6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0" name="Google Shape;1170;p60"/>
          <p:cNvGrpSpPr/>
          <p:nvPr/>
        </p:nvGrpSpPr>
        <p:grpSpPr>
          <a:xfrm flipH="1" rot="3650914">
            <a:off x="2656310" y="4562850"/>
            <a:ext cx="4313751" cy="3465235"/>
            <a:chOff x="1645525" y="677625"/>
            <a:chExt cx="4313925" cy="3465375"/>
          </a:xfrm>
        </p:grpSpPr>
        <p:sp>
          <p:nvSpPr>
            <p:cNvPr id="1171" name="Google Shape;1171;p6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6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6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6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6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6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6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6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MAIN_POINT_1_1">
    <p:bg>
      <p:bgPr>
        <a:solidFill>
          <a:schemeClr val="dk2"/>
        </a:solidFill>
      </p:bgPr>
    </p:bg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Google Shape;1180;p61"/>
          <p:cNvSpPr txBox="1"/>
          <p:nvPr>
            <p:ph type="title"/>
          </p:nvPr>
        </p:nvSpPr>
        <p:spPr>
          <a:xfrm>
            <a:off x="1519000" y="1876425"/>
            <a:ext cx="2871300" cy="460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72000" wrap="square" tIns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i="0" sz="24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1" name="Google Shape;1181;p61"/>
          <p:cNvSpPr txBox="1"/>
          <p:nvPr>
            <p:ph idx="1" type="subTitle"/>
          </p:nvPr>
        </p:nvSpPr>
        <p:spPr>
          <a:xfrm>
            <a:off x="1429900" y="2400300"/>
            <a:ext cx="29604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72000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182" name="Google Shape;1182;p61"/>
          <p:cNvGrpSpPr/>
          <p:nvPr/>
        </p:nvGrpSpPr>
        <p:grpSpPr>
          <a:xfrm flipH="1" rot="5400000">
            <a:off x="-1974381" y="3638534"/>
            <a:ext cx="4313925" cy="3465375"/>
            <a:chOff x="1645525" y="677625"/>
            <a:chExt cx="4313925" cy="3465375"/>
          </a:xfrm>
        </p:grpSpPr>
        <p:sp>
          <p:nvSpPr>
            <p:cNvPr id="1183" name="Google Shape;1183;p6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6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6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6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6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6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6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6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1" name="Google Shape;1191;p61"/>
          <p:cNvGrpSpPr/>
          <p:nvPr/>
        </p:nvGrpSpPr>
        <p:grpSpPr>
          <a:xfrm flipH="1" rot="10800000">
            <a:off x="8003119" y="-1267916"/>
            <a:ext cx="4313925" cy="3465375"/>
            <a:chOff x="1645525" y="677625"/>
            <a:chExt cx="4313925" cy="3465375"/>
          </a:xfrm>
        </p:grpSpPr>
        <p:sp>
          <p:nvSpPr>
            <p:cNvPr id="1192" name="Google Shape;1192;p6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6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6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6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6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6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6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6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MAIN_POINT_1_1_1">
    <p:bg>
      <p:bgPr>
        <a:solidFill>
          <a:schemeClr val="dk2"/>
        </a:solidFill>
      </p:bgPr>
    </p:bg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62"/>
          <p:cNvSpPr txBox="1"/>
          <p:nvPr>
            <p:ph type="title"/>
          </p:nvPr>
        </p:nvSpPr>
        <p:spPr>
          <a:xfrm>
            <a:off x="5560175" y="1875650"/>
            <a:ext cx="2867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202" name="Google Shape;1202;p62"/>
          <p:cNvSpPr txBox="1"/>
          <p:nvPr>
            <p:ph idx="1" type="subTitle"/>
          </p:nvPr>
        </p:nvSpPr>
        <p:spPr>
          <a:xfrm>
            <a:off x="5560175" y="2281725"/>
            <a:ext cx="29628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0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203" name="Google Shape;1203;p62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1204" name="Google Shape;1204;p6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6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6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6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6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6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6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6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2" name="Google Shape;1212;p62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1213" name="Google Shape;1213;p6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6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6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6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6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6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6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6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8_3_1_1">
    <p:bg>
      <p:bgPr>
        <a:solidFill>
          <a:schemeClr val="dk2"/>
        </a:solidFill>
      </p:bgPr>
    </p:bg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2" name="Google Shape;1222;p63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1223" name="Google Shape;1223;p6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6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6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6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6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6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6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6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1" name="Google Shape;1231;p63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1232" name="Google Shape;1232;p6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6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6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6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6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6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6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6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0" name="Google Shape;1240;p63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1241" name="Google Shape;1241;p6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6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6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6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6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6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6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6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9" name="Google Shape;1249;p63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1250" name="Google Shape;1250;p6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6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6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6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6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6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6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6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8" name="Google Shape;1258;p63"/>
          <p:cNvSpPr txBox="1"/>
          <p:nvPr>
            <p:ph idx="1" type="subTitle"/>
          </p:nvPr>
        </p:nvSpPr>
        <p:spPr>
          <a:xfrm>
            <a:off x="2809350" y="3740725"/>
            <a:ext cx="35253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9" name="Google Shape;1259;p63"/>
          <p:cNvSpPr txBox="1"/>
          <p:nvPr>
            <p:ph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b="1" sz="2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rick Hand"/>
              <a:buNone/>
              <a:defRPr b="1" sz="3000">
                <a:solidFill>
                  <a:schemeClr val="dk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5_1">
    <p:bg>
      <p:bgPr>
        <a:solidFill>
          <a:schemeClr val="lt2"/>
        </a:solidFill>
      </p:bgPr>
    </p:bg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64"/>
          <p:cNvSpPr txBox="1"/>
          <p:nvPr>
            <p:ph type="title"/>
          </p:nvPr>
        </p:nvSpPr>
        <p:spPr>
          <a:xfrm>
            <a:off x="5276850" y="543525"/>
            <a:ext cx="31473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b="0"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2" name="Google Shape;1262;p64"/>
          <p:cNvSpPr txBox="1"/>
          <p:nvPr>
            <p:ph idx="1" type="subTitle"/>
          </p:nvPr>
        </p:nvSpPr>
        <p:spPr>
          <a:xfrm>
            <a:off x="5143075" y="2190350"/>
            <a:ext cx="32811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3" name="Google Shape;1263;p64"/>
          <p:cNvSpPr txBox="1"/>
          <p:nvPr/>
        </p:nvSpPr>
        <p:spPr>
          <a:xfrm>
            <a:off x="4388475" y="3388700"/>
            <a:ext cx="40362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/>
              </a:rPr>
              <a:t>Flaticon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b="0" i="0" lang="en" sz="1200" u="none" cap="none" strike="noStrike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/>
              </a:rPr>
              <a:t>Freepik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4" name="Google Shape;1264;p64"/>
          <p:cNvSpPr/>
          <p:nvPr/>
        </p:nvSpPr>
        <p:spPr>
          <a:xfrm>
            <a:off x="313875" y="940937"/>
            <a:ext cx="4380607" cy="4367078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5" name="Google Shape;1265;p64"/>
          <p:cNvGrpSpPr/>
          <p:nvPr/>
        </p:nvGrpSpPr>
        <p:grpSpPr>
          <a:xfrm flipH="1" rot="-2990361">
            <a:off x="8186601" y="2875976"/>
            <a:ext cx="4313704" cy="3465198"/>
            <a:chOff x="1645525" y="677625"/>
            <a:chExt cx="4313925" cy="3465375"/>
          </a:xfrm>
        </p:grpSpPr>
        <p:sp>
          <p:nvSpPr>
            <p:cNvPr id="1266" name="Google Shape;1266;p6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6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6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6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6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6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6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6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4" name="Google Shape;1274;p64"/>
          <p:cNvGrpSpPr/>
          <p:nvPr/>
        </p:nvGrpSpPr>
        <p:grpSpPr>
          <a:xfrm flipH="1" rot="6841112">
            <a:off x="314235" y="-4195441"/>
            <a:ext cx="5015204" cy="5466922"/>
            <a:chOff x="1645525" y="677625"/>
            <a:chExt cx="4313925" cy="3465375"/>
          </a:xfrm>
        </p:grpSpPr>
        <p:sp>
          <p:nvSpPr>
            <p:cNvPr id="1275" name="Google Shape;1275;p6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6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6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6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6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6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6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6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2_1_1_1">
    <p:bg>
      <p:bgPr>
        <a:solidFill>
          <a:schemeClr val="lt1"/>
        </a:solidFill>
      </p:bgPr>
    </p:bg>
    <p:spTree>
      <p:nvGrpSpPr>
        <p:cNvPr id="1283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65"/>
          <p:cNvSpPr txBox="1"/>
          <p:nvPr>
            <p:ph type="ctrTitle"/>
          </p:nvPr>
        </p:nvSpPr>
        <p:spPr>
          <a:xfrm>
            <a:off x="716725" y="545125"/>
            <a:ext cx="7710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285" name="Google Shape;1285;p65"/>
          <p:cNvGrpSpPr/>
          <p:nvPr/>
        </p:nvGrpSpPr>
        <p:grpSpPr>
          <a:xfrm>
            <a:off x="8003119" y="3148409"/>
            <a:ext cx="4313925" cy="3465375"/>
            <a:chOff x="1645525" y="677625"/>
            <a:chExt cx="4313925" cy="3465375"/>
          </a:xfrm>
        </p:grpSpPr>
        <p:sp>
          <p:nvSpPr>
            <p:cNvPr id="1286" name="Google Shape;1286;p6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6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6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6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6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6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6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6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4" name="Google Shape;1294;p65"/>
          <p:cNvGrpSpPr/>
          <p:nvPr/>
        </p:nvGrpSpPr>
        <p:grpSpPr>
          <a:xfrm rot="2041809">
            <a:off x="-3190098" y="532125"/>
            <a:ext cx="4313700" cy="3465195"/>
            <a:chOff x="1645525" y="677625"/>
            <a:chExt cx="4313925" cy="3465375"/>
          </a:xfrm>
        </p:grpSpPr>
        <p:sp>
          <p:nvSpPr>
            <p:cNvPr id="1295" name="Google Shape;1295;p6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6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6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6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6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6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6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6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8_2">
    <p:bg>
      <p:bgPr>
        <a:solidFill>
          <a:schemeClr val="lt1"/>
        </a:solidFill>
      </p:bgPr>
    </p:bg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66"/>
          <p:cNvSpPr txBox="1"/>
          <p:nvPr>
            <p:ph idx="1" type="body"/>
          </p:nvPr>
        </p:nvSpPr>
        <p:spPr>
          <a:xfrm>
            <a:off x="737838" y="1147150"/>
            <a:ext cx="38553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05" name="Google Shape;1305;p66"/>
          <p:cNvSpPr txBox="1"/>
          <p:nvPr>
            <p:ph type="ctrTitle"/>
          </p:nvPr>
        </p:nvSpPr>
        <p:spPr>
          <a:xfrm>
            <a:off x="716726" y="545125"/>
            <a:ext cx="439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306" name="Google Shape;1306;p66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1307" name="Google Shape;1307;p6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6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6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6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6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6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p6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p6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15" name="Google Shape;1315;p66"/>
          <p:cNvGrpSpPr/>
          <p:nvPr/>
        </p:nvGrpSpPr>
        <p:grpSpPr>
          <a:xfrm flipH="1" rot="-5400000">
            <a:off x="6726269" y="-1973466"/>
            <a:ext cx="4313925" cy="3465375"/>
            <a:chOff x="1645525" y="677625"/>
            <a:chExt cx="4313925" cy="3465375"/>
          </a:xfrm>
        </p:grpSpPr>
        <p:sp>
          <p:nvSpPr>
            <p:cNvPr id="1316" name="Google Shape;1316;p6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6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6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p6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p6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6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6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p6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4" name="Google Shape;1324;p66"/>
          <p:cNvSpPr txBox="1"/>
          <p:nvPr>
            <p:ph idx="2" type="body"/>
          </p:nvPr>
        </p:nvSpPr>
        <p:spPr>
          <a:xfrm>
            <a:off x="4550863" y="1577350"/>
            <a:ext cx="3855300" cy="30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8_2_2">
    <p:bg>
      <p:bgPr>
        <a:solidFill>
          <a:schemeClr val="lt1"/>
        </a:solidFill>
      </p:bgPr>
    </p:bg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p67"/>
          <p:cNvSpPr txBox="1"/>
          <p:nvPr>
            <p:ph idx="1" type="body"/>
          </p:nvPr>
        </p:nvSpPr>
        <p:spPr>
          <a:xfrm>
            <a:off x="737838" y="1147150"/>
            <a:ext cx="38553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27" name="Google Shape;1327;p67"/>
          <p:cNvSpPr txBox="1"/>
          <p:nvPr>
            <p:ph type="ctrTitle"/>
          </p:nvPr>
        </p:nvSpPr>
        <p:spPr>
          <a:xfrm>
            <a:off x="716726" y="545125"/>
            <a:ext cx="439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328" name="Google Shape;1328;p67"/>
          <p:cNvGrpSpPr/>
          <p:nvPr/>
        </p:nvGrpSpPr>
        <p:grpSpPr>
          <a:xfrm flipH="1" rot="5540294">
            <a:off x="-1264050" y="3654307"/>
            <a:ext cx="4314066" cy="3465488"/>
            <a:chOff x="1645525" y="677625"/>
            <a:chExt cx="4313925" cy="3465375"/>
          </a:xfrm>
        </p:grpSpPr>
        <p:sp>
          <p:nvSpPr>
            <p:cNvPr id="1329" name="Google Shape;1329;p6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6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6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6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6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6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6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6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37" name="Google Shape;1337;p67"/>
          <p:cNvGrpSpPr/>
          <p:nvPr/>
        </p:nvGrpSpPr>
        <p:grpSpPr>
          <a:xfrm flipH="1" rot="-5400000">
            <a:off x="8134294" y="632559"/>
            <a:ext cx="4313925" cy="3465375"/>
            <a:chOff x="1645525" y="677625"/>
            <a:chExt cx="4313925" cy="3465375"/>
          </a:xfrm>
        </p:grpSpPr>
        <p:sp>
          <p:nvSpPr>
            <p:cNvPr id="1338" name="Google Shape;1338;p6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6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6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6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6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6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6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6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46" name="Google Shape;1346;p67"/>
          <p:cNvSpPr txBox="1"/>
          <p:nvPr>
            <p:ph idx="2" type="body"/>
          </p:nvPr>
        </p:nvSpPr>
        <p:spPr>
          <a:xfrm>
            <a:off x="4550863" y="1577350"/>
            <a:ext cx="3855300" cy="30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8_2_1">
    <p:bg>
      <p:bgPr>
        <a:solidFill>
          <a:schemeClr val="lt1"/>
        </a:solidFill>
      </p:bgPr>
    </p:bg>
    <p:spTree>
      <p:nvGrpSpPr>
        <p:cNvPr id="1348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69"/>
          <p:cNvSpPr txBox="1"/>
          <p:nvPr>
            <p:ph idx="1" type="body"/>
          </p:nvPr>
        </p:nvSpPr>
        <p:spPr>
          <a:xfrm>
            <a:off x="716725" y="1147150"/>
            <a:ext cx="4153200" cy="3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Livvic"/>
              <a:buChar char="●"/>
              <a:defRPr sz="1300">
                <a:solidFill>
                  <a:schemeClr val="lt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Roboto Condensed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Roboto Condensed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0" name="Google Shape;1350;p69"/>
          <p:cNvSpPr txBox="1"/>
          <p:nvPr>
            <p:ph type="ctrTitle"/>
          </p:nvPr>
        </p:nvSpPr>
        <p:spPr>
          <a:xfrm>
            <a:off x="716726" y="545125"/>
            <a:ext cx="439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351" name="Google Shape;1351;p69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1352" name="Google Shape;1352;p6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6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6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6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6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6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p6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p6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0" name="Google Shape;1360;p69"/>
          <p:cNvGrpSpPr/>
          <p:nvPr/>
        </p:nvGrpSpPr>
        <p:grpSpPr>
          <a:xfrm flipH="1" rot="-5400000">
            <a:off x="6726269" y="-1973466"/>
            <a:ext cx="4313925" cy="3465375"/>
            <a:chOff x="1645525" y="677625"/>
            <a:chExt cx="4313925" cy="3465375"/>
          </a:xfrm>
        </p:grpSpPr>
        <p:sp>
          <p:nvSpPr>
            <p:cNvPr id="1361" name="Google Shape;1361;p6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p6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p6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p6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6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6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6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p6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">
  <p:cSld name="CUSTOM_9_1_1_1">
    <p:bg>
      <p:bgPr>
        <a:solidFill>
          <a:schemeClr val="lt2"/>
        </a:solidFill>
      </p:bgPr>
    </p:bg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0" name="Google Shape;1370;p70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1371" name="Google Shape;1371;p7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7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7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7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7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7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7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7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9" name="Google Shape;1379;p70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1380" name="Google Shape;1380;p7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7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7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7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7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7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7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7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1">
  <p:cSld name="CUSTOM_9_1_1_1_1">
    <p:bg>
      <p:bgPr>
        <a:solidFill>
          <a:schemeClr val="dk2"/>
        </a:solidFill>
      </p:bgPr>
    </p:bg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9" name="Google Shape;1389;p71"/>
          <p:cNvGrpSpPr/>
          <p:nvPr/>
        </p:nvGrpSpPr>
        <p:grpSpPr>
          <a:xfrm flipH="1" rot="5400000">
            <a:off x="-1974381" y="3638534"/>
            <a:ext cx="4313925" cy="3465375"/>
            <a:chOff x="1645525" y="677625"/>
            <a:chExt cx="4313925" cy="3465375"/>
          </a:xfrm>
        </p:grpSpPr>
        <p:sp>
          <p:nvSpPr>
            <p:cNvPr id="1390" name="Google Shape;1390;p7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7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7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7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7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7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7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7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8" name="Google Shape;1398;p71"/>
          <p:cNvGrpSpPr/>
          <p:nvPr/>
        </p:nvGrpSpPr>
        <p:grpSpPr>
          <a:xfrm flipH="1" rot="10800000">
            <a:off x="8003119" y="-1267916"/>
            <a:ext cx="4313925" cy="3465375"/>
            <a:chOff x="1645525" y="677625"/>
            <a:chExt cx="4313925" cy="3465375"/>
          </a:xfrm>
        </p:grpSpPr>
        <p:sp>
          <p:nvSpPr>
            <p:cNvPr id="1399" name="Google Shape;1399;p7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7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7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7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7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7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7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7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2">
  <p:cSld name="CUSTOM_9_1_1_1_1_1">
    <p:bg>
      <p:bgPr>
        <a:solidFill>
          <a:schemeClr val="lt1"/>
        </a:solidFill>
      </p:bgPr>
    </p:bg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8" name="Google Shape;1408;p72"/>
          <p:cNvGrpSpPr/>
          <p:nvPr/>
        </p:nvGrpSpPr>
        <p:grpSpPr>
          <a:xfrm flipH="1" rot="8250514">
            <a:off x="-1543118" y="-1267974"/>
            <a:ext cx="4314052" cy="3465477"/>
            <a:chOff x="1645525" y="677625"/>
            <a:chExt cx="4313925" cy="3465375"/>
          </a:xfrm>
        </p:grpSpPr>
        <p:sp>
          <p:nvSpPr>
            <p:cNvPr id="1409" name="Google Shape;1409;p7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7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7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7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7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7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7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7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7" name="Google Shape;1417;p72"/>
          <p:cNvGrpSpPr/>
          <p:nvPr/>
        </p:nvGrpSpPr>
        <p:grpSpPr>
          <a:xfrm flipH="1" rot="-2700000">
            <a:off x="6586899" y="3238233"/>
            <a:ext cx="4313884" cy="3465342"/>
            <a:chOff x="1645525" y="677625"/>
            <a:chExt cx="4313925" cy="3465375"/>
          </a:xfrm>
        </p:grpSpPr>
        <p:sp>
          <p:nvSpPr>
            <p:cNvPr id="1418" name="Google Shape;1418;p7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7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7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7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7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7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7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7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 3">
  <p:cSld name="CUSTOM_9_1_1_1_1_1_1">
    <p:bg>
      <p:bgPr>
        <a:solidFill>
          <a:schemeClr val="lt2"/>
        </a:solidFill>
      </p:bgPr>
    </p:bg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7" name="Google Shape;1427;p73"/>
          <p:cNvGrpSpPr/>
          <p:nvPr/>
        </p:nvGrpSpPr>
        <p:grpSpPr>
          <a:xfrm rot="5400000">
            <a:off x="-1352137" y="-958946"/>
            <a:ext cx="5481704" cy="4403452"/>
            <a:chOff x="1645525" y="677625"/>
            <a:chExt cx="4313925" cy="3465375"/>
          </a:xfrm>
        </p:grpSpPr>
        <p:sp>
          <p:nvSpPr>
            <p:cNvPr id="1428" name="Google Shape;1428;p7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7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7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7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7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7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7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7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6" name="Google Shape;1436;p73"/>
          <p:cNvGrpSpPr/>
          <p:nvPr/>
        </p:nvGrpSpPr>
        <p:grpSpPr>
          <a:xfrm>
            <a:off x="7640944" y="3328659"/>
            <a:ext cx="4313925" cy="3465375"/>
            <a:chOff x="1645525" y="677625"/>
            <a:chExt cx="4313925" cy="3465375"/>
          </a:xfrm>
        </p:grpSpPr>
        <p:sp>
          <p:nvSpPr>
            <p:cNvPr id="1437" name="Google Shape;1437;p7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7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7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7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7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7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7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7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75"/>
          <p:cNvSpPr txBox="1"/>
          <p:nvPr>
            <p:ph idx="1" type="subTitle"/>
          </p:nvPr>
        </p:nvSpPr>
        <p:spPr>
          <a:xfrm>
            <a:off x="716725" y="2695845"/>
            <a:ext cx="3855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450" name="Google Shape;1450;p75"/>
          <p:cNvSpPr txBox="1"/>
          <p:nvPr>
            <p:ph type="ctrTitle"/>
          </p:nvPr>
        </p:nvSpPr>
        <p:spPr>
          <a:xfrm>
            <a:off x="716725" y="541050"/>
            <a:ext cx="45930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Bahiana"/>
              <a:buNone/>
              <a:defRPr sz="6000">
                <a:solidFill>
                  <a:schemeClr val="dk1"/>
                </a:solidFill>
                <a:latin typeface="Bahiana"/>
                <a:ea typeface="Bahiana"/>
                <a:cs typeface="Bahiana"/>
                <a:sym typeface="Bahiana"/>
              </a:defRPr>
            </a:lvl9pPr>
          </a:lstStyle>
          <a:p/>
        </p:txBody>
      </p:sp>
      <p:grpSp>
        <p:nvGrpSpPr>
          <p:cNvPr id="1451" name="Google Shape;1451;p75"/>
          <p:cNvGrpSpPr/>
          <p:nvPr/>
        </p:nvGrpSpPr>
        <p:grpSpPr>
          <a:xfrm flipH="1" rot="-5400000">
            <a:off x="4507511" y="686831"/>
            <a:ext cx="5418290" cy="4523354"/>
            <a:chOff x="1645525" y="677625"/>
            <a:chExt cx="4313925" cy="3465375"/>
          </a:xfrm>
        </p:grpSpPr>
        <p:sp>
          <p:nvSpPr>
            <p:cNvPr id="1452" name="Google Shape;1452;p7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7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7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7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7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7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7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7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0" name="Google Shape;1460;p75"/>
          <p:cNvGrpSpPr/>
          <p:nvPr/>
        </p:nvGrpSpPr>
        <p:grpSpPr>
          <a:xfrm flipH="1" rot="-350230">
            <a:off x="-2574603" y="3238095"/>
            <a:ext cx="4313860" cy="3465323"/>
            <a:chOff x="1645525" y="677625"/>
            <a:chExt cx="4313925" cy="3465375"/>
          </a:xfrm>
        </p:grpSpPr>
        <p:sp>
          <p:nvSpPr>
            <p:cNvPr id="1461" name="Google Shape;1461;p7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7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7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7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7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7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7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7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8">
    <p:bg>
      <p:bgPr>
        <a:solidFill>
          <a:schemeClr val="lt1"/>
        </a:solidFill>
      </p:bgPr>
    </p:bg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76"/>
          <p:cNvSpPr txBox="1"/>
          <p:nvPr>
            <p:ph idx="1" type="body"/>
          </p:nvPr>
        </p:nvSpPr>
        <p:spPr>
          <a:xfrm>
            <a:off x="721425" y="1106541"/>
            <a:ext cx="7687800" cy="6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Light"/>
              <a:buChar char="●"/>
              <a:defRPr>
                <a:solidFill>
                  <a:schemeClr val="lt2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Light"/>
              <a:buChar char="○"/>
              <a:defRPr>
                <a:solidFill>
                  <a:schemeClr val="lt2"/>
                </a:solidFill>
              </a:defRPr>
            </a:lvl2pPr>
            <a:lvl3pPr indent="-3238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Nunito Light"/>
              <a:buChar char="■"/>
              <a:defRPr>
                <a:solidFill>
                  <a:schemeClr val="lt2"/>
                </a:solidFill>
              </a:defRPr>
            </a:lvl3pPr>
            <a:lvl4pPr indent="-3238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Nunito Light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6pPr>
            <a:lvl7pPr indent="-3111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 Light"/>
              <a:buChar char="●"/>
              <a:defRPr>
                <a:solidFill>
                  <a:schemeClr val="lt2"/>
                </a:solidFill>
              </a:defRPr>
            </a:lvl7pPr>
            <a:lvl8pPr indent="-3111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unito Light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Nunito Light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71" name="Google Shape;1471;p76"/>
          <p:cNvSpPr txBox="1"/>
          <p:nvPr>
            <p:ph type="ctrTitle"/>
          </p:nvPr>
        </p:nvSpPr>
        <p:spPr>
          <a:xfrm>
            <a:off x="721425" y="545125"/>
            <a:ext cx="427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472" name="Google Shape;1472;p76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1473" name="Google Shape;1473;p7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7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7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7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7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7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7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7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1" name="Google Shape;1481;p76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1482" name="Google Shape;1482;p7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7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7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7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7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7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7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7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0" name="Google Shape;1490;p76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1491" name="Google Shape;1491;p7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7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7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7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7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7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7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7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9" name="Google Shape;1499;p76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1500" name="Google Shape;1500;p7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7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7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7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7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7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7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7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2"/>
        </a:solidFill>
      </p:bgPr>
    </p:bg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p77"/>
          <p:cNvSpPr txBox="1"/>
          <p:nvPr>
            <p:ph type="title"/>
          </p:nvPr>
        </p:nvSpPr>
        <p:spPr>
          <a:xfrm>
            <a:off x="713229" y="1555600"/>
            <a:ext cx="34290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0" name="Google Shape;1510;p77"/>
          <p:cNvSpPr txBox="1"/>
          <p:nvPr>
            <p:ph idx="1" type="subTitle"/>
          </p:nvPr>
        </p:nvSpPr>
        <p:spPr>
          <a:xfrm>
            <a:off x="713225" y="4203578"/>
            <a:ext cx="4331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1" name="Google Shape;1511;p77"/>
          <p:cNvSpPr/>
          <p:nvPr/>
        </p:nvSpPr>
        <p:spPr>
          <a:xfrm flipH="1">
            <a:off x="4247163" y="582475"/>
            <a:ext cx="4705436" cy="4690904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12" name="Google Shape;1512;p77"/>
          <p:cNvGrpSpPr/>
          <p:nvPr/>
        </p:nvGrpSpPr>
        <p:grpSpPr>
          <a:xfrm rot="-6721043">
            <a:off x="7548010" y="3679328"/>
            <a:ext cx="4314064" cy="3465487"/>
            <a:chOff x="1645525" y="677625"/>
            <a:chExt cx="4313925" cy="3465375"/>
          </a:xfrm>
        </p:grpSpPr>
        <p:sp>
          <p:nvSpPr>
            <p:cNvPr id="1513" name="Google Shape;1513;p7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7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7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7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7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7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7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7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1" name="Google Shape;1521;p77"/>
          <p:cNvGrpSpPr/>
          <p:nvPr/>
        </p:nvGrpSpPr>
        <p:grpSpPr>
          <a:xfrm rot="10800000">
            <a:off x="-3279917" y="-1614445"/>
            <a:ext cx="4313494" cy="3465028"/>
            <a:chOff x="1645525" y="677625"/>
            <a:chExt cx="4313925" cy="3465375"/>
          </a:xfrm>
        </p:grpSpPr>
        <p:sp>
          <p:nvSpPr>
            <p:cNvPr id="1522" name="Google Shape;1522;p7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7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7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7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7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7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7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7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0" name="Google Shape;1530;p77"/>
          <p:cNvSpPr txBox="1"/>
          <p:nvPr>
            <p:ph idx="2" type="title"/>
          </p:nvPr>
        </p:nvSpPr>
        <p:spPr>
          <a:xfrm>
            <a:off x="713229" y="545125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bg>
      <p:bgPr>
        <a:solidFill>
          <a:schemeClr val="dk2"/>
        </a:solidFill>
      </p:bgPr>
    </p:bg>
    <p:spTree>
      <p:nvGrpSpPr>
        <p:cNvPr id="153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p78"/>
          <p:cNvSpPr txBox="1"/>
          <p:nvPr>
            <p:ph type="ctrTitle"/>
          </p:nvPr>
        </p:nvSpPr>
        <p:spPr>
          <a:xfrm>
            <a:off x="1654404" y="1586197"/>
            <a:ext cx="1645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3" name="Google Shape;1533;p78"/>
          <p:cNvSpPr txBox="1"/>
          <p:nvPr>
            <p:ph idx="2" type="title"/>
          </p:nvPr>
        </p:nvSpPr>
        <p:spPr>
          <a:xfrm>
            <a:off x="738445" y="14874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534" name="Google Shape;1534;p78"/>
          <p:cNvSpPr txBox="1"/>
          <p:nvPr>
            <p:ph idx="3" type="ctrTitle"/>
          </p:nvPr>
        </p:nvSpPr>
        <p:spPr>
          <a:xfrm>
            <a:off x="1654404" y="3339978"/>
            <a:ext cx="16458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5" name="Google Shape;1535;p78"/>
          <p:cNvSpPr txBox="1"/>
          <p:nvPr>
            <p:ph idx="4" type="title"/>
          </p:nvPr>
        </p:nvSpPr>
        <p:spPr>
          <a:xfrm>
            <a:off x="738396" y="32365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536" name="Google Shape;1536;p78"/>
          <p:cNvSpPr txBox="1"/>
          <p:nvPr>
            <p:ph idx="1" type="subTitle"/>
          </p:nvPr>
        </p:nvSpPr>
        <p:spPr>
          <a:xfrm flipH="1">
            <a:off x="1654404" y="3630227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7" name="Google Shape;1537;p78"/>
          <p:cNvSpPr txBox="1"/>
          <p:nvPr>
            <p:ph idx="5" type="subTitle"/>
          </p:nvPr>
        </p:nvSpPr>
        <p:spPr>
          <a:xfrm flipH="1">
            <a:off x="1654404" y="1877658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8" name="Google Shape;1538;p78"/>
          <p:cNvSpPr txBox="1"/>
          <p:nvPr>
            <p:ph idx="6" type="ctrTitle"/>
          </p:nvPr>
        </p:nvSpPr>
        <p:spPr>
          <a:xfrm>
            <a:off x="5845404" y="1586197"/>
            <a:ext cx="1645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39" name="Google Shape;1539;p78"/>
          <p:cNvSpPr txBox="1"/>
          <p:nvPr>
            <p:ph idx="7" type="title"/>
          </p:nvPr>
        </p:nvSpPr>
        <p:spPr>
          <a:xfrm>
            <a:off x="4929372" y="14874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540" name="Google Shape;1540;p78"/>
          <p:cNvSpPr txBox="1"/>
          <p:nvPr>
            <p:ph idx="8" type="ctrTitle"/>
          </p:nvPr>
        </p:nvSpPr>
        <p:spPr>
          <a:xfrm>
            <a:off x="5845404" y="3339978"/>
            <a:ext cx="16458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41" name="Google Shape;1541;p78"/>
          <p:cNvSpPr txBox="1"/>
          <p:nvPr>
            <p:ph idx="9" type="title"/>
          </p:nvPr>
        </p:nvSpPr>
        <p:spPr>
          <a:xfrm>
            <a:off x="4929522" y="3236500"/>
            <a:ext cx="8883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542" name="Google Shape;1542;p78"/>
          <p:cNvSpPr txBox="1"/>
          <p:nvPr>
            <p:ph idx="13" type="subTitle"/>
          </p:nvPr>
        </p:nvSpPr>
        <p:spPr>
          <a:xfrm flipH="1">
            <a:off x="5845404" y="3630227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43" name="Google Shape;1543;p78"/>
          <p:cNvSpPr txBox="1"/>
          <p:nvPr>
            <p:ph idx="14" type="subTitle"/>
          </p:nvPr>
        </p:nvSpPr>
        <p:spPr>
          <a:xfrm flipH="1">
            <a:off x="5845404" y="1877658"/>
            <a:ext cx="2560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544" name="Google Shape;1544;p78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1545" name="Google Shape;1545;p7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7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7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7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7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7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7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7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53" name="Google Shape;1553;p78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1554" name="Google Shape;1554;p7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7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7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7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7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7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7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7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62" name="Google Shape;1562;p78"/>
          <p:cNvSpPr txBox="1"/>
          <p:nvPr>
            <p:ph idx="15" type="ctrTitle"/>
          </p:nvPr>
        </p:nvSpPr>
        <p:spPr>
          <a:xfrm>
            <a:off x="713228" y="543425"/>
            <a:ext cx="2877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2"/>
        </a:solidFill>
      </p:bgPr>
    </p:bg>
    <p:spTree>
      <p:nvGrpSpPr>
        <p:cNvPr id="1563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79"/>
          <p:cNvSpPr txBox="1"/>
          <p:nvPr>
            <p:ph type="ctrTitle"/>
          </p:nvPr>
        </p:nvSpPr>
        <p:spPr>
          <a:xfrm flipH="1">
            <a:off x="5981400" y="1816200"/>
            <a:ext cx="24459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5" name="Google Shape;1565;p79"/>
          <p:cNvSpPr txBox="1"/>
          <p:nvPr>
            <p:ph idx="1" type="subTitle"/>
          </p:nvPr>
        </p:nvSpPr>
        <p:spPr>
          <a:xfrm flipH="1">
            <a:off x="4734000" y="2670300"/>
            <a:ext cx="36933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566" name="Google Shape;1566;p79"/>
          <p:cNvGrpSpPr/>
          <p:nvPr/>
        </p:nvGrpSpPr>
        <p:grpSpPr>
          <a:xfrm>
            <a:off x="423700" y="1792963"/>
            <a:ext cx="4313925" cy="3465375"/>
            <a:chOff x="1645525" y="677625"/>
            <a:chExt cx="4313925" cy="3465375"/>
          </a:xfrm>
        </p:grpSpPr>
        <p:sp>
          <p:nvSpPr>
            <p:cNvPr id="1567" name="Google Shape;1567;p7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7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7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7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7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7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7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7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75" name="Google Shape;1575;p79"/>
          <p:cNvGrpSpPr/>
          <p:nvPr/>
        </p:nvGrpSpPr>
        <p:grpSpPr>
          <a:xfrm rot="10362564">
            <a:off x="-2743655" y="-1714490"/>
            <a:ext cx="4313859" cy="3465322"/>
            <a:chOff x="1645525" y="677625"/>
            <a:chExt cx="4313925" cy="3465375"/>
          </a:xfrm>
        </p:grpSpPr>
        <p:sp>
          <p:nvSpPr>
            <p:cNvPr id="1576" name="Google Shape;1576;p7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7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7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7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7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7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7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7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84" name="Google Shape;1584;p79"/>
          <p:cNvGrpSpPr/>
          <p:nvPr/>
        </p:nvGrpSpPr>
        <p:grpSpPr>
          <a:xfrm rot="-7659021">
            <a:off x="8014070" y="3043962"/>
            <a:ext cx="4313635" cy="3465142"/>
            <a:chOff x="1645525" y="677625"/>
            <a:chExt cx="4313925" cy="3465375"/>
          </a:xfrm>
        </p:grpSpPr>
        <p:sp>
          <p:nvSpPr>
            <p:cNvPr id="1585" name="Google Shape;1585;p7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7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7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7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7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7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7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7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9">
    <p:bg>
      <p:bgPr>
        <a:solidFill>
          <a:schemeClr val="dk2"/>
        </a:solidFill>
      </p:bgPr>
    </p:bg>
    <p:spTree>
      <p:nvGrpSpPr>
        <p:cNvPr id="1593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" name="Google Shape;1594;p80"/>
          <p:cNvSpPr txBox="1"/>
          <p:nvPr>
            <p:ph type="ctrTitle"/>
          </p:nvPr>
        </p:nvSpPr>
        <p:spPr>
          <a:xfrm>
            <a:off x="2027737" y="1914150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5" name="Google Shape;1595;p80"/>
          <p:cNvSpPr txBox="1"/>
          <p:nvPr>
            <p:ph idx="2" type="title"/>
          </p:nvPr>
        </p:nvSpPr>
        <p:spPr>
          <a:xfrm>
            <a:off x="2829337" y="1129550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596" name="Google Shape;1596;p80"/>
          <p:cNvSpPr txBox="1"/>
          <p:nvPr>
            <p:ph idx="3" type="ctrTitle"/>
          </p:nvPr>
        </p:nvSpPr>
        <p:spPr>
          <a:xfrm>
            <a:off x="718949" y="3639025"/>
            <a:ext cx="24552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7" name="Google Shape;1597;p80"/>
          <p:cNvSpPr txBox="1"/>
          <p:nvPr>
            <p:ph idx="4" type="title"/>
          </p:nvPr>
        </p:nvSpPr>
        <p:spPr>
          <a:xfrm>
            <a:off x="1520549" y="2849749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598" name="Google Shape;1598;p80"/>
          <p:cNvSpPr txBox="1"/>
          <p:nvPr>
            <p:ph idx="1" type="subTitle"/>
          </p:nvPr>
        </p:nvSpPr>
        <p:spPr>
          <a:xfrm flipH="1">
            <a:off x="718949" y="3958175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9" name="Google Shape;1599;p80"/>
          <p:cNvSpPr txBox="1"/>
          <p:nvPr>
            <p:ph idx="5" type="subTitle"/>
          </p:nvPr>
        </p:nvSpPr>
        <p:spPr>
          <a:xfrm flipH="1">
            <a:off x="2027737" y="2205607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0" name="Google Shape;1600;p80"/>
          <p:cNvSpPr txBox="1"/>
          <p:nvPr>
            <p:ph idx="6" type="ctrTitle"/>
          </p:nvPr>
        </p:nvSpPr>
        <p:spPr>
          <a:xfrm>
            <a:off x="4645312" y="1914150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1" name="Google Shape;1601;p80"/>
          <p:cNvSpPr txBox="1"/>
          <p:nvPr>
            <p:ph idx="7" type="title"/>
          </p:nvPr>
        </p:nvSpPr>
        <p:spPr>
          <a:xfrm>
            <a:off x="5446912" y="1129550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602" name="Google Shape;1602;p80"/>
          <p:cNvSpPr txBox="1"/>
          <p:nvPr>
            <p:ph idx="8" type="ctrTitle"/>
          </p:nvPr>
        </p:nvSpPr>
        <p:spPr>
          <a:xfrm>
            <a:off x="3336525" y="3639025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3" name="Google Shape;1603;p80"/>
          <p:cNvSpPr txBox="1"/>
          <p:nvPr>
            <p:ph idx="9" type="title"/>
          </p:nvPr>
        </p:nvSpPr>
        <p:spPr>
          <a:xfrm>
            <a:off x="4138125" y="2849749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604" name="Google Shape;1604;p80"/>
          <p:cNvSpPr txBox="1"/>
          <p:nvPr>
            <p:ph idx="13" type="subTitle"/>
          </p:nvPr>
        </p:nvSpPr>
        <p:spPr>
          <a:xfrm flipH="1">
            <a:off x="3336525" y="3958175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5" name="Google Shape;1605;p80"/>
          <p:cNvSpPr txBox="1"/>
          <p:nvPr>
            <p:ph idx="14" type="subTitle"/>
          </p:nvPr>
        </p:nvSpPr>
        <p:spPr>
          <a:xfrm flipH="1">
            <a:off x="4645312" y="2205607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6" name="Google Shape;1606;p80"/>
          <p:cNvSpPr txBox="1"/>
          <p:nvPr>
            <p:ph idx="15" type="ctrTitle"/>
          </p:nvPr>
        </p:nvSpPr>
        <p:spPr>
          <a:xfrm>
            <a:off x="713228" y="545125"/>
            <a:ext cx="2877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07" name="Google Shape;1607;p80"/>
          <p:cNvSpPr txBox="1"/>
          <p:nvPr>
            <p:ph idx="16" type="ctrTitle"/>
          </p:nvPr>
        </p:nvSpPr>
        <p:spPr>
          <a:xfrm>
            <a:off x="5954100" y="3639025"/>
            <a:ext cx="24552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8" name="Google Shape;1608;p80"/>
          <p:cNvSpPr txBox="1"/>
          <p:nvPr>
            <p:ph idx="17" type="title"/>
          </p:nvPr>
        </p:nvSpPr>
        <p:spPr>
          <a:xfrm>
            <a:off x="6755700" y="2849749"/>
            <a:ext cx="852000" cy="90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Fira Sans Extra Condensed Medium"/>
              <a:buNone/>
              <a:defRPr sz="48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sp>
        <p:nvSpPr>
          <p:cNvPr id="1609" name="Google Shape;1609;p80"/>
          <p:cNvSpPr txBox="1"/>
          <p:nvPr>
            <p:ph idx="18" type="subTitle"/>
          </p:nvPr>
        </p:nvSpPr>
        <p:spPr>
          <a:xfrm flipH="1">
            <a:off x="5954100" y="3958175"/>
            <a:ext cx="24552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610" name="Google Shape;1610;p80"/>
          <p:cNvGrpSpPr/>
          <p:nvPr/>
        </p:nvGrpSpPr>
        <p:grpSpPr>
          <a:xfrm flipH="1" rot="-5400000">
            <a:off x="6598594" y="-1758041"/>
            <a:ext cx="4313925" cy="3465375"/>
            <a:chOff x="1645525" y="677625"/>
            <a:chExt cx="4313925" cy="3465375"/>
          </a:xfrm>
        </p:grpSpPr>
        <p:sp>
          <p:nvSpPr>
            <p:cNvPr id="1611" name="Google Shape;1611;p8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8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8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8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8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8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8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8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19" name="Google Shape;1619;p80"/>
          <p:cNvGrpSpPr/>
          <p:nvPr/>
        </p:nvGrpSpPr>
        <p:grpSpPr>
          <a:xfrm flipH="1" rot="5400000">
            <a:off x="-3138931" y="1481509"/>
            <a:ext cx="4313925" cy="3465375"/>
            <a:chOff x="1645525" y="677625"/>
            <a:chExt cx="4313925" cy="3465375"/>
          </a:xfrm>
        </p:grpSpPr>
        <p:sp>
          <p:nvSpPr>
            <p:cNvPr id="1620" name="Google Shape;1620;p8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8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8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8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8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8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8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8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MAIN_POINT_1_1_1_1">
    <p:bg>
      <p:bgPr>
        <a:solidFill>
          <a:schemeClr val="lt2"/>
        </a:solidFill>
      </p:bgPr>
    </p:bg>
    <p:spTree>
      <p:nvGrpSpPr>
        <p:cNvPr id="1628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81"/>
          <p:cNvSpPr txBox="1"/>
          <p:nvPr>
            <p:ph type="title"/>
          </p:nvPr>
        </p:nvSpPr>
        <p:spPr>
          <a:xfrm>
            <a:off x="2421900" y="1705050"/>
            <a:ext cx="4300200" cy="1214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i="0" sz="9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30" name="Google Shape;1630;p81"/>
          <p:cNvSpPr txBox="1"/>
          <p:nvPr>
            <p:ph idx="1" type="subTitle"/>
          </p:nvPr>
        </p:nvSpPr>
        <p:spPr>
          <a:xfrm>
            <a:off x="2421900" y="2867850"/>
            <a:ext cx="4300200" cy="5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0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631" name="Google Shape;1631;p81"/>
          <p:cNvGrpSpPr/>
          <p:nvPr/>
        </p:nvGrpSpPr>
        <p:grpSpPr>
          <a:xfrm flipH="1" rot="-5400000">
            <a:off x="5716269" y="-1425166"/>
            <a:ext cx="4313925" cy="3465375"/>
            <a:chOff x="1645525" y="677625"/>
            <a:chExt cx="4313925" cy="3465375"/>
          </a:xfrm>
        </p:grpSpPr>
        <p:sp>
          <p:nvSpPr>
            <p:cNvPr id="1632" name="Google Shape;1632;p8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8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8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8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8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8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8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8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0" name="Google Shape;1640;p81"/>
          <p:cNvGrpSpPr/>
          <p:nvPr/>
        </p:nvGrpSpPr>
        <p:grpSpPr>
          <a:xfrm flipH="1">
            <a:off x="-2191781" y="2691209"/>
            <a:ext cx="4313925" cy="3465375"/>
            <a:chOff x="1645525" y="677625"/>
            <a:chExt cx="4313925" cy="3465375"/>
          </a:xfrm>
        </p:grpSpPr>
        <p:sp>
          <p:nvSpPr>
            <p:cNvPr id="1641" name="Google Shape;1641;p8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8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8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8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8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8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8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8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TITLE_AND_DESCRIPTION_1">
    <p:bg>
      <p:bgPr>
        <a:solidFill>
          <a:schemeClr val="lt2"/>
        </a:solidFill>
      </p:bgPr>
    </p:bg>
    <p:spTree>
      <p:nvGrpSpPr>
        <p:cNvPr id="1649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p82"/>
          <p:cNvSpPr txBox="1"/>
          <p:nvPr>
            <p:ph type="title"/>
          </p:nvPr>
        </p:nvSpPr>
        <p:spPr>
          <a:xfrm>
            <a:off x="4451675" y="2254300"/>
            <a:ext cx="39576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1" name="Google Shape;1651;p82"/>
          <p:cNvSpPr txBox="1"/>
          <p:nvPr>
            <p:ph idx="1" type="subTitle"/>
          </p:nvPr>
        </p:nvSpPr>
        <p:spPr>
          <a:xfrm>
            <a:off x="4078200" y="3125828"/>
            <a:ext cx="4331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52" name="Google Shape;1652;p82"/>
          <p:cNvSpPr/>
          <p:nvPr/>
        </p:nvSpPr>
        <p:spPr>
          <a:xfrm flipH="1">
            <a:off x="13197" y="1159470"/>
            <a:ext cx="4331054" cy="4317678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53" name="Google Shape;1653;p82"/>
          <p:cNvGrpSpPr/>
          <p:nvPr/>
        </p:nvGrpSpPr>
        <p:grpSpPr>
          <a:xfrm rot="-1023257">
            <a:off x="-3184051" y="4033493"/>
            <a:ext cx="4314253" cy="3465639"/>
            <a:chOff x="1645525" y="677625"/>
            <a:chExt cx="4313925" cy="3465375"/>
          </a:xfrm>
        </p:grpSpPr>
        <p:sp>
          <p:nvSpPr>
            <p:cNvPr id="1654" name="Google Shape;1654;p8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8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8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8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8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8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8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8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62" name="Google Shape;1662;p82"/>
          <p:cNvGrpSpPr/>
          <p:nvPr/>
        </p:nvGrpSpPr>
        <p:grpSpPr>
          <a:xfrm rot="8534648">
            <a:off x="3389306" y="-2721286"/>
            <a:ext cx="4313233" cy="3464819"/>
            <a:chOff x="1645525" y="677625"/>
            <a:chExt cx="4313925" cy="3465375"/>
          </a:xfrm>
        </p:grpSpPr>
        <p:sp>
          <p:nvSpPr>
            <p:cNvPr id="1663" name="Google Shape;1663;p8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8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8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8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8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8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8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8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71" name="Google Shape;1671;p82"/>
          <p:cNvSpPr txBox="1"/>
          <p:nvPr>
            <p:ph idx="2" type="title"/>
          </p:nvPr>
        </p:nvSpPr>
        <p:spPr>
          <a:xfrm>
            <a:off x="7417500" y="1378700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p83"/>
          <p:cNvSpPr txBox="1"/>
          <p:nvPr>
            <p:ph type="ctrTitle"/>
          </p:nvPr>
        </p:nvSpPr>
        <p:spPr>
          <a:xfrm>
            <a:off x="2274300" y="4353034"/>
            <a:ext cx="45954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674" name="Google Shape;1674;p83"/>
          <p:cNvSpPr txBox="1"/>
          <p:nvPr>
            <p:ph idx="1" type="subTitle"/>
          </p:nvPr>
        </p:nvSpPr>
        <p:spPr>
          <a:xfrm>
            <a:off x="1102125" y="3251400"/>
            <a:ext cx="6939900" cy="110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675" name="Google Shape;1675;p83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1676" name="Google Shape;1676;p8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8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8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8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8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8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8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8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4" name="Google Shape;1684;p83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1685" name="Google Shape;1685;p8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8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8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8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8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8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8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8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3" name="Google Shape;1693;p83"/>
          <p:cNvGrpSpPr/>
          <p:nvPr/>
        </p:nvGrpSpPr>
        <p:grpSpPr>
          <a:xfrm rot="-9670140">
            <a:off x="1041612" y="-1055109"/>
            <a:ext cx="6670468" cy="4313030"/>
            <a:chOff x="1645525" y="677625"/>
            <a:chExt cx="4313925" cy="3465375"/>
          </a:xfrm>
        </p:grpSpPr>
        <p:sp>
          <p:nvSpPr>
            <p:cNvPr id="1694" name="Google Shape;1694;p8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8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8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8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8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8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8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8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">
    <p:bg>
      <p:bgPr>
        <a:solidFill>
          <a:schemeClr val="lt1"/>
        </a:solidFill>
      </p:bgPr>
    </p:bg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Google Shape;1703;p84"/>
          <p:cNvSpPr txBox="1"/>
          <p:nvPr>
            <p:ph type="ctrTitle"/>
          </p:nvPr>
        </p:nvSpPr>
        <p:spPr>
          <a:xfrm>
            <a:off x="4289700" y="3212775"/>
            <a:ext cx="2700000" cy="35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8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704" name="Google Shape;1704;p84"/>
          <p:cNvSpPr txBox="1"/>
          <p:nvPr>
            <p:ph idx="1" type="subTitle"/>
          </p:nvPr>
        </p:nvSpPr>
        <p:spPr>
          <a:xfrm>
            <a:off x="4289700" y="1575225"/>
            <a:ext cx="4119600" cy="15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705" name="Google Shape;1705;p84"/>
          <p:cNvGrpSpPr/>
          <p:nvPr/>
        </p:nvGrpSpPr>
        <p:grpSpPr>
          <a:xfrm flipH="1" rot="2178779">
            <a:off x="-1036428" y="4190277"/>
            <a:ext cx="4313956" cy="3465400"/>
            <a:chOff x="1645525" y="677625"/>
            <a:chExt cx="4313925" cy="3465375"/>
          </a:xfrm>
        </p:grpSpPr>
        <p:sp>
          <p:nvSpPr>
            <p:cNvPr id="1706" name="Google Shape;1706;p8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8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8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8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8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8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8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8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14" name="Google Shape;1714;p84"/>
          <p:cNvGrpSpPr/>
          <p:nvPr/>
        </p:nvGrpSpPr>
        <p:grpSpPr>
          <a:xfrm flipH="1" rot="2545579">
            <a:off x="6522531" y="4250819"/>
            <a:ext cx="4313659" cy="3465161"/>
            <a:chOff x="1645525" y="677625"/>
            <a:chExt cx="4313925" cy="3465375"/>
          </a:xfrm>
        </p:grpSpPr>
        <p:sp>
          <p:nvSpPr>
            <p:cNvPr id="1715" name="Google Shape;1715;p8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8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8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8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8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8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8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8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3" name="Google Shape;1723;p84"/>
          <p:cNvGrpSpPr/>
          <p:nvPr/>
        </p:nvGrpSpPr>
        <p:grpSpPr>
          <a:xfrm rot="-9670140">
            <a:off x="4639062" y="-2811709"/>
            <a:ext cx="6670468" cy="4313030"/>
            <a:chOff x="1645525" y="677625"/>
            <a:chExt cx="4313925" cy="3465375"/>
          </a:xfrm>
        </p:grpSpPr>
        <p:sp>
          <p:nvSpPr>
            <p:cNvPr id="1724" name="Google Shape;1724;p8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8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8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8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8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8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8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8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p85"/>
          <p:cNvSpPr txBox="1"/>
          <p:nvPr>
            <p:ph idx="1" type="subTitle"/>
          </p:nvPr>
        </p:nvSpPr>
        <p:spPr>
          <a:xfrm flipH="1">
            <a:off x="716725" y="1997475"/>
            <a:ext cx="4547100" cy="223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734" name="Google Shape;1734;p85"/>
          <p:cNvSpPr txBox="1"/>
          <p:nvPr>
            <p:ph type="title"/>
          </p:nvPr>
        </p:nvSpPr>
        <p:spPr>
          <a:xfrm>
            <a:off x="716725" y="545125"/>
            <a:ext cx="3080100" cy="10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accent4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grpSp>
        <p:nvGrpSpPr>
          <p:cNvPr id="1735" name="Google Shape;1735;p85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1736" name="Google Shape;1736;p8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8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8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8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8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8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8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8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44" name="Google Shape;1744;p85"/>
          <p:cNvGrpSpPr/>
          <p:nvPr/>
        </p:nvGrpSpPr>
        <p:grpSpPr>
          <a:xfrm rot="10800000">
            <a:off x="4571994" y="-797772"/>
            <a:ext cx="5369111" cy="4313006"/>
            <a:chOff x="1645525" y="677625"/>
            <a:chExt cx="4313925" cy="3465375"/>
          </a:xfrm>
        </p:grpSpPr>
        <p:sp>
          <p:nvSpPr>
            <p:cNvPr id="1745" name="Google Shape;1745;p8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8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8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8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8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8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8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8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8_3">
    <p:bg>
      <p:bgPr>
        <a:solidFill>
          <a:schemeClr val="lt1"/>
        </a:solidFill>
      </p:bgPr>
    </p:bg>
    <p:spTree>
      <p:nvGrpSpPr>
        <p:cNvPr id="1753" name="Shape 1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" name="Google Shape;1754;p86"/>
          <p:cNvSpPr txBox="1"/>
          <p:nvPr>
            <p:ph type="ctrTitle"/>
          </p:nvPr>
        </p:nvSpPr>
        <p:spPr>
          <a:xfrm>
            <a:off x="3767150" y="1312775"/>
            <a:ext cx="427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grpSp>
        <p:nvGrpSpPr>
          <p:cNvPr id="1755" name="Google Shape;1755;p86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1756" name="Google Shape;1756;p8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8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8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8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8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8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8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8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64" name="Google Shape;1764;p86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1765" name="Google Shape;1765;p8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8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8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8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8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8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8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8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3" name="Google Shape;1773;p86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1774" name="Google Shape;1774;p8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8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8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8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8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8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8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8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2" name="Google Shape;1782;p86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1783" name="Google Shape;1783;p8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8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8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8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8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8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8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8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91" name="Google Shape;1791;p86"/>
          <p:cNvSpPr txBox="1"/>
          <p:nvPr>
            <p:ph idx="1" type="subTitle"/>
          </p:nvPr>
        </p:nvSpPr>
        <p:spPr>
          <a:xfrm>
            <a:off x="3767150" y="1944175"/>
            <a:ext cx="4276500" cy="19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_3_1">
    <p:bg>
      <p:bgPr>
        <a:solidFill>
          <a:schemeClr val="lt1"/>
        </a:solidFill>
      </p:bgPr>
    </p:bg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3" name="Google Shape;1793;p87"/>
          <p:cNvGrpSpPr/>
          <p:nvPr/>
        </p:nvGrpSpPr>
        <p:grpSpPr>
          <a:xfrm flipH="1" rot="7177401">
            <a:off x="-2825535" y="2948753"/>
            <a:ext cx="4313957" cy="3465401"/>
            <a:chOff x="1645525" y="677625"/>
            <a:chExt cx="4313925" cy="3465375"/>
          </a:xfrm>
        </p:grpSpPr>
        <p:sp>
          <p:nvSpPr>
            <p:cNvPr id="1794" name="Google Shape;1794;p8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8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8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8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8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8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8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8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02" name="Google Shape;1802;p87"/>
          <p:cNvGrpSpPr/>
          <p:nvPr/>
        </p:nvGrpSpPr>
        <p:grpSpPr>
          <a:xfrm flipH="1" rot="10329259">
            <a:off x="6650001" y="-1897103"/>
            <a:ext cx="4313754" cy="3465237"/>
            <a:chOff x="1645525" y="677625"/>
            <a:chExt cx="4313925" cy="3465375"/>
          </a:xfrm>
        </p:grpSpPr>
        <p:sp>
          <p:nvSpPr>
            <p:cNvPr id="1803" name="Google Shape;1803;p8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8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8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8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8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8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8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8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1" name="Google Shape;1811;p87"/>
          <p:cNvGrpSpPr/>
          <p:nvPr/>
        </p:nvGrpSpPr>
        <p:grpSpPr>
          <a:xfrm flipH="1" rot="-7440092">
            <a:off x="-484789" y="-2943648"/>
            <a:ext cx="4313808" cy="3465281"/>
            <a:chOff x="1645525" y="677625"/>
            <a:chExt cx="4313925" cy="3465375"/>
          </a:xfrm>
        </p:grpSpPr>
        <p:sp>
          <p:nvSpPr>
            <p:cNvPr id="1812" name="Google Shape;1812;p8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8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8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8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8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8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8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8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20" name="Google Shape;1820;p87"/>
          <p:cNvGrpSpPr/>
          <p:nvPr/>
        </p:nvGrpSpPr>
        <p:grpSpPr>
          <a:xfrm flipH="1">
            <a:off x="7473558" y="3875173"/>
            <a:ext cx="4313925" cy="3465375"/>
            <a:chOff x="1645525" y="677625"/>
            <a:chExt cx="4313925" cy="3465375"/>
          </a:xfrm>
        </p:grpSpPr>
        <p:sp>
          <p:nvSpPr>
            <p:cNvPr id="1821" name="Google Shape;1821;p8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8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8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8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8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8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8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8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29" name="Google Shape;1829;p87"/>
          <p:cNvSpPr txBox="1"/>
          <p:nvPr>
            <p:ph idx="1" type="subTitle"/>
          </p:nvPr>
        </p:nvSpPr>
        <p:spPr>
          <a:xfrm>
            <a:off x="2247900" y="3316775"/>
            <a:ext cx="4648200" cy="9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830" name="Google Shape;1830;p87"/>
          <p:cNvSpPr txBox="1"/>
          <p:nvPr>
            <p:ph type="ctrTitle"/>
          </p:nvPr>
        </p:nvSpPr>
        <p:spPr>
          <a:xfrm>
            <a:off x="1484250" y="545116"/>
            <a:ext cx="61755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b="1" sz="24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b="1" sz="3000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bg>
      <p:bgPr>
        <a:solidFill>
          <a:schemeClr val="lt2"/>
        </a:solidFill>
      </p:bgPr>
    </p:bg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88"/>
          <p:cNvSpPr txBox="1"/>
          <p:nvPr>
            <p:ph type="ctrTitle"/>
          </p:nvPr>
        </p:nvSpPr>
        <p:spPr>
          <a:xfrm flipH="1">
            <a:off x="4776150" y="1366925"/>
            <a:ext cx="38589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833" name="Google Shape;1833;p88"/>
          <p:cNvGrpSpPr/>
          <p:nvPr/>
        </p:nvGrpSpPr>
        <p:grpSpPr>
          <a:xfrm flipH="1" rot="-10160033">
            <a:off x="7517955" y="-1263210"/>
            <a:ext cx="4314265" cy="3465648"/>
            <a:chOff x="1645525" y="677625"/>
            <a:chExt cx="4313925" cy="3465375"/>
          </a:xfrm>
        </p:grpSpPr>
        <p:sp>
          <p:nvSpPr>
            <p:cNvPr id="1834" name="Google Shape;1834;p8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8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8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8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8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8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8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8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ONE_COLUMN_TEXT_1_1">
    <p:bg>
      <p:bgPr>
        <a:solidFill>
          <a:schemeClr val="lt2"/>
        </a:solidFill>
      </p:bgPr>
    </p:bg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Google Shape;1843;p89"/>
          <p:cNvSpPr txBox="1"/>
          <p:nvPr>
            <p:ph type="ctrTitle"/>
          </p:nvPr>
        </p:nvSpPr>
        <p:spPr>
          <a:xfrm flipH="1">
            <a:off x="721425" y="537975"/>
            <a:ext cx="4123200" cy="32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844" name="Google Shape;1844;p89"/>
          <p:cNvGrpSpPr/>
          <p:nvPr/>
        </p:nvGrpSpPr>
        <p:grpSpPr>
          <a:xfrm flipH="1" rot="-10160033">
            <a:off x="1939305" y="-2688610"/>
            <a:ext cx="4314265" cy="3465648"/>
            <a:chOff x="1645525" y="677625"/>
            <a:chExt cx="4313925" cy="3465375"/>
          </a:xfrm>
        </p:grpSpPr>
        <p:sp>
          <p:nvSpPr>
            <p:cNvPr id="1845" name="Google Shape;1845;p8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8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8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8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8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8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8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8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53" name="Google Shape;1853;p89"/>
          <p:cNvSpPr txBox="1"/>
          <p:nvPr>
            <p:ph idx="1" type="subTitle"/>
          </p:nvPr>
        </p:nvSpPr>
        <p:spPr>
          <a:xfrm>
            <a:off x="721425" y="3708275"/>
            <a:ext cx="3624300" cy="7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72000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FFFFFF"/>
        </a:solidFill>
      </p:bgPr>
    </p:bg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90"/>
          <p:cNvSpPr txBox="1"/>
          <p:nvPr>
            <p:ph type="title"/>
          </p:nvPr>
        </p:nvSpPr>
        <p:spPr>
          <a:xfrm>
            <a:off x="5024950" y="1555600"/>
            <a:ext cx="34023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4200"/>
              <a:buNone/>
              <a:defRPr sz="42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1856" name="Google Shape;1856;p90"/>
          <p:cNvSpPr txBox="1"/>
          <p:nvPr>
            <p:ph idx="1" type="subTitle"/>
          </p:nvPr>
        </p:nvSpPr>
        <p:spPr>
          <a:xfrm>
            <a:off x="4231150" y="4203565"/>
            <a:ext cx="4196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100"/>
              <a:buNone/>
              <a:defRPr sz="2100">
                <a:solidFill>
                  <a:srgbClr val="41294A"/>
                </a:solidFill>
              </a:defRPr>
            </a:lvl9pPr>
          </a:lstStyle>
          <a:p/>
        </p:txBody>
      </p:sp>
      <p:sp>
        <p:nvSpPr>
          <p:cNvPr id="1857" name="Google Shape;1857;p90"/>
          <p:cNvSpPr/>
          <p:nvPr/>
        </p:nvSpPr>
        <p:spPr>
          <a:xfrm>
            <a:off x="255838" y="541050"/>
            <a:ext cx="4777035" cy="4762282"/>
          </a:xfrm>
          <a:custGeom>
            <a:rect b="b" l="l" r="r" t="t"/>
            <a:pathLst>
              <a:path extrusionOk="0" h="77796" w="78037">
                <a:moveTo>
                  <a:pt x="38785" y="1"/>
                </a:moveTo>
                <a:cubicBezTo>
                  <a:pt x="21373" y="1"/>
                  <a:pt x="1" y="7544"/>
                  <a:pt x="137" y="25776"/>
                </a:cubicBezTo>
                <a:cubicBezTo>
                  <a:pt x="242" y="39913"/>
                  <a:pt x="10968" y="41626"/>
                  <a:pt x="16160" y="41626"/>
                </a:cubicBezTo>
                <a:cubicBezTo>
                  <a:pt x="17821" y="41626"/>
                  <a:pt x="18915" y="41451"/>
                  <a:pt x="18915" y="41451"/>
                </a:cubicBezTo>
                <a:cubicBezTo>
                  <a:pt x="19094" y="45489"/>
                  <a:pt x="23570" y="49866"/>
                  <a:pt x="26156" y="50860"/>
                </a:cubicBezTo>
                <a:cubicBezTo>
                  <a:pt x="27967" y="51547"/>
                  <a:pt x="30146" y="52461"/>
                  <a:pt x="33441" y="52461"/>
                </a:cubicBezTo>
                <a:cubicBezTo>
                  <a:pt x="35395" y="52461"/>
                  <a:pt x="37742" y="52140"/>
                  <a:pt x="40638" y="51258"/>
                </a:cubicBezTo>
                <a:cubicBezTo>
                  <a:pt x="41334" y="51139"/>
                  <a:pt x="42051" y="50980"/>
                  <a:pt x="42767" y="50781"/>
                </a:cubicBezTo>
                <a:cubicBezTo>
                  <a:pt x="43284" y="52412"/>
                  <a:pt x="44537" y="54023"/>
                  <a:pt x="47064" y="55018"/>
                </a:cubicBezTo>
                <a:cubicBezTo>
                  <a:pt x="56950" y="58897"/>
                  <a:pt x="54941" y="70097"/>
                  <a:pt x="53588" y="77795"/>
                </a:cubicBezTo>
                <a:cubicBezTo>
                  <a:pt x="55180" y="77258"/>
                  <a:pt x="56731" y="76641"/>
                  <a:pt x="58243" y="75965"/>
                </a:cubicBezTo>
                <a:cubicBezTo>
                  <a:pt x="59258" y="69559"/>
                  <a:pt x="60849" y="60707"/>
                  <a:pt x="62262" y="58996"/>
                </a:cubicBezTo>
                <a:cubicBezTo>
                  <a:pt x="64211" y="56589"/>
                  <a:pt x="66340" y="52432"/>
                  <a:pt x="67513" y="47081"/>
                </a:cubicBezTo>
                <a:cubicBezTo>
                  <a:pt x="67772" y="46961"/>
                  <a:pt x="68050" y="46822"/>
                  <a:pt x="68329" y="46683"/>
                </a:cubicBezTo>
                <a:cubicBezTo>
                  <a:pt x="72069" y="46305"/>
                  <a:pt x="78036" y="42008"/>
                  <a:pt x="75232" y="28759"/>
                </a:cubicBezTo>
                <a:cubicBezTo>
                  <a:pt x="70756" y="10657"/>
                  <a:pt x="57686" y="373"/>
                  <a:pt x="40061" y="14"/>
                </a:cubicBezTo>
                <a:cubicBezTo>
                  <a:pt x="39639" y="5"/>
                  <a:pt x="39213" y="1"/>
                  <a:pt x="38785" y="1"/>
                </a:cubicBezTo>
                <a:close/>
              </a:path>
            </a:pathLst>
          </a:custGeom>
          <a:solidFill>
            <a:schemeClr val="dk2">
              <a:alpha val="333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58" name="Google Shape;1858;p90"/>
          <p:cNvGrpSpPr/>
          <p:nvPr/>
        </p:nvGrpSpPr>
        <p:grpSpPr>
          <a:xfrm rot="-6721043">
            <a:off x="7548010" y="3679328"/>
            <a:ext cx="4314064" cy="3465487"/>
            <a:chOff x="1645525" y="677625"/>
            <a:chExt cx="4313925" cy="3465375"/>
          </a:xfrm>
        </p:grpSpPr>
        <p:sp>
          <p:nvSpPr>
            <p:cNvPr id="1859" name="Google Shape;1859;p9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9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9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9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9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9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9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9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67" name="Google Shape;1867;p90"/>
          <p:cNvGrpSpPr/>
          <p:nvPr/>
        </p:nvGrpSpPr>
        <p:grpSpPr>
          <a:xfrm rot="-9532838">
            <a:off x="-3152758" y="-2029478"/>
            <a:ext cx="4313778" cy="3465257"/>
            <a:chOff x="1645525" y="677625"/>
            <a:chExt cx="4313925" cy="3465375"/>
          </a:xfrm>
        </p:grpSpPr>
        <p:sp>
          <p:nvSpPr>
            <p:cNvPr id="1868" name="Google Shape;1868;p90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90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90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90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90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90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90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90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76" name="Google Shape;1876;p90"/>
          <p:cNvSpPr txBox="1"/>
          <p:nvPr>
            <p:ph idx="2" type="title"/>
          </p:nvPr>
        </p:nvSpPr>
        <p:spPr>
          <a:xfrm>
            <a:off x="6323650" y="315950"/>
            <a:ext cx="21036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4800"/>
              <a:buFont typeface="Fira Sans Extra Condensed Medium"/>
              <a:buNone/>
              <a:defRPr sz="4800">
                <a:solidFill>
                  <a:srgbClr val="99999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TITLE_AND_DESCRIPTION_1_2_1">
    <p:bg>
      <p:bgPr>
        <a:solidFill>
          <a:schemeClr val="lt2"/>
        </a:solidFill>
      </p:bgPr>
    </p:bg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p91"/>
          <p:cNvSpPr txBox="1"/>
          <p:nvPr>
            <p:ph type="title"/>
          </p:nvPr>
        </p:nvSpPr>
        <p:spPr>
          <a:xfrm>
            <a:off x="4234200" y="2374050"/>
            <a:ext cx="41751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9" name="Google Shape;1879;p91"/>
          <p:cNvSpPr txBox="1"/>
          <p:nvPr>
            <p:ph idx="1" type="subTitle"/>
          </p:nvPr>
        </p:nvSpPr>
        <p:spPr>
          <a:xfrm>
            <a:off x="4234200" y="3242588"/>
            <a:ext cx="4175100" cy="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880" name="Google Shape;1880;p91"/>
          <p:cNvGrpSpPr/>
          <p:nvPr/>
        </p:nvGrpSpPr>
        <p:grpSpPr>
          <a:xfrm rot="-1656163">
            <a:off x="1592871" y="4071471"/>
            <a:ext cx="4314501" cy="3465838"/>
            <a:chOff x="1645525" y="677625"/>
            <a:chExt cx="4313925" cy="3465375"/>
          </a:xfrm>
        </p:grpSpPr>
        <p:sp>
          <p:nvSpPr>
            <p:cNvPr id="1881" name="Google Shape;1881;p9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9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9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9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9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9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9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9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89" name="Google Shape;1889;p91"/>
          <p:cNvSpPr txBox="1"/>
          <p:nvPr>
            <p:ph idx="2" type="title"/>
          </p:nvPr>
        </p:nvSpPr>
        <p:spPr>
          <a:xfrm>
            <a:off x="4234200" y="1511338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Fira Sans Extra Condensed Medium"/>
              <a:buNone/>
              <a:defRPr sz="4800">
                <a:solidFill>
                  <a:schemeClr val="dk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/>
        </p:txBody>
      </p:sp>
      <p:grpSp>
        <p:nvGrpSpPr>
          <p:cNvPr id="1890" name="Google Shape;1890;p91"/>
          <p:cNvGrpSpPr/>
          <p:nvPr/>
        </p:nvGrpSpPr>
        <p:grpSpPr>
          <a:xfrm rot="-9718034">
            <a:off x="5656481" y="-1476979"/>
            <a:ext cx="4314471" cy="3465814"/>
            <a:chOff x="1645525" y="677625"/>
            <a:chExt cx="4313925" cy="3465375"/>
          </a:xfrm>
        </p:grpSpPr>
        <p:sp>
          <p:nvSpPr>
            <p:cNvPr id="1891" name="Google Shape;1891;p91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91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91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91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91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91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91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91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p92"/>
          <p:cNvSpPr txBox="1"/>
          <p:nvPr>
            <p:ph idx="1" type="subTitle"/>
          </p:nvPr>
        </p:nvSpPr>
        <p:spPr>
          <a:xfrm>
            <a:off x="1371450" y="3011276"/>
            <a:ext cx="28968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901" name="Google Shape;1901;p92"/>
          <p:cNvSpPr txBox="1"/>
          <p:nvPr>
            <p:ph type="ctrTitle"/>
          </p:nvPr>
        </p:nvSpPr>
        <p:spPr>
          <a:xfrm>
            <a:off x="715050" y="545125"/>
            <a:ext cx="7713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02" name="Google Shape;1902;p92"/>
          <p:cNvSpPr txBox="1"/>
          <p:nvPr>
            <p:ph idx="2" type="subTitle"/>
          </p:nvPr>
        </p:nvSpPr>
        <p:spPr>
          <a:xfrm>
            <a:off x="4875750" y="3011276"/>
            <a:ext cx="2896800" cy="8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903" name="Google Shape;1903;p92"/>
          <p:cNvSpPr txBox="1"/>
          <p:nvPr>
            <p:ph idx="3" type="subTitle"/>
          </p:nvPr>
        </p:nvSpPr>
        <p:spPr>
          <a:xfrm>
            <a:off x="1905450" y="2595894"/>
            <a:ext cx="1828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1904" name="Google Shape;1904;p92"/>
          <p:cNvSpPr txBox="1"/>
          <p:nvPr>
            <p:ph idx="4" type="subTitle"/>
          </p:nvPr>
        </p:nvSpPr>
        <p:spPr>
          <a:xfrm>
            <a:off x="5409750" y="2595894"/>
            <a:ext cx="18288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accent4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grpSp>
        <p:nvGrpSpPr>
          <p:cNvPr id="1905" name="Google Shape;1905;p92"/>
          <p:cNvGrpSpPr/>
          <p:nvPr/>
        </p:nvGrpSpPr>
        <p:grpSpPr>
          <a:xfrm flipH="1" rot="2178779">
            <a:off x="-2989553" y="2121102"/>
            <a:ext cx="4313956" cy="3465400"/>
            <a:chOff x="1645525" y="677625"/>
            <a:chExt cx="4313925" cy="3465375"/>
          </a:xfrm>
        </p:grpSpPr>
        <p:sp>
          <p:nvSpPr>
            <p:cNvPr id="1906" name="Google Shape;1906;p9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9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9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9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9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9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9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9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4" name="Google Shape;1914;p92"/>
          <p:cNvGrpSpPr/>
          <p:nvPr/>
        </p:nvGrpSpPr>
        <p:grpSpPr>
          <a:xfrm flipH="1" rot="-8463123">
            <a:off x="7919689" y="-346077"/>
            <a:ext cx="4313828" cy="3465297"/>
            <a:chOff x="1645525" y="677625"/>
            <a:chExt cx="4313925" cy="3465375"/>
          </a:xfrm>
        </p:grpSpPr>
        <p:sp>
          <p:nvSpPr>
            <p:cNvPr id="1915" name="Google Shape;1915;p92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92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92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92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92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92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92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92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TWO_COLUMNS_1_1_1">
    <p:bg>
      <p:bgPr>
        <a:solidFill>
          <a:schemeClr val="lt1"/>
        </a:solidFill>
      </p:bgPr>
    </p:bg>
    <p:spTree>
      <p:nvGrpSpPr>
        <p:cNvPr id="1923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4" name="Google Shape;1924;p93"/>
          <p:cNvGrpSpPr/>
          <p:nvPr/>
        </p:nvGrpSpPr>
        <p:grpSpPr>
          <a:xfrm>
            <a:off x="-2223756" y="2491959"/>
            <a:ext cx="4313925" cy="3465375"/>
            <a:chOff x="1645525" y="677625"/>
            <a:chExt cx="4313925" cy="3465375"/>
          </a:xfrm>
        </p:grpSpPr>
        <p:sp>
          <p:nvSpPr>
            <p:cNvPr id="1925" name="Google Shape;1925;p9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9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9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9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9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9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9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9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3" name="Google Shape;1933;p93"/>
          <p:cNvGrpSpPr/>
          <p:nvPr/>
        </p:nvGrpSpPr>
        <p:grpSpPr>
          <a:xfrm rot="-9041831">
            <a:off x="7543116" y="-302327"/>
            <a:ext cx="4313701" cy="3465195"/>
            <a:chOff x="1645525" y="677625"/>
            <a:chExt cx="4313925" cy="3465375"/>
          </a:xfrm>
        </p:grpSpPr>
        <p:sp>
          <p:nvSpPr>
            <p:cNvPr id="1934" name="Google Shape;1934;p93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93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93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93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93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93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93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93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42" name="Google Shape;1942;p93"/>
          <p:cNvSpPr txBox="1"/>
          <p:nvPr>
            <p:ph idx="1" type="subTitle"/>
          </p:nvPr>
        </p:nvSpPr>
        <p:spPr>
          <a:xfrm>
            <a:off x="4572838" y="3695223"/>
            <a:ext cx="28239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43" name="Google Shape;1943;p93"/>
          <p:cNvSpPr txBox="1"/>
          <p:nvPr>
            <p:ph type="ctrTitle"/>
          </p:nvPr>
        </p:nvSpPr>
        <p:spPr>
          <a:xfrm>
            <a:off x="715050" y="549950"/>
            <a:ext cx="7713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4" name="Google Shape;1944;p93"/>
          <p:cNvSpPr txBox="1"/>
          <p:nvPr>
            <p:ph idx="2" type="subTitle"/>
          </p:nvPr>
        </p:nvSpPr>
        <p:spPr>
          <a:xfrm>
            <a:off x="1747250" y="1802962"/>
            <a:ext cx="2825400" cy="6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45" name="Google Shape;1945;p93"/>
          <p:cNvSpPr txBox="1"/>
          <p:nvPr>
            <p:ph idx="3" type="subTitle"/>
          </p:nvPr>
        </p:nvSpPr>
        <p:spPr>
          <a:xfrm>
            <a:off x="4572850" y="3301071"/>
            <a:ext cx="21747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946" name="Google Shape;1946;p93"/>
          <p:cNvSpPr txBox="1"/>
          <p:nvPr>
            <p:ph idx="4" type="subTitle"/>
          </p:nvPr>
        </p:nvSpPr>
        <p:spPr>
          <a:xfrm>
            <a:off x="2400550" y="1407475"/>
            <a:ext cx="21723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ight columns">
  <p:cSld name="CUSTOM_2_1_1_1_1">
    <p:bg>
      <p:bgPr>
        <a:solidFill>
          <a:schemeClr val="lt1"/>
        </a:solidFill>
      </p:bgPr>
    </p:bg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8" name="Google Shape;1948;p94"/>
          <p:cNvGrpSpPr/>
          <p:nvPr/>
        </p:nvGrpSpPr>
        <p:grpSpPr>
          <a:xfrm flipH="1" rot="4329452">
            <a:off x="-2506045" y="-1627223"/>
            <a:ext cx="4313913" cy="3465366"/>
            <a:chOff x="1645525" y="677625"/>
            <a:chExt cx="4313925" cy="3465375"/>
          </a:xfrm>
        </p:grpSpPr>
        <p:sp>
          <p:nvSpPr>
            <p:cNvPr id="1949" name="Google Shape;1949;p9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9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9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9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9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9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9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9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7" name="Google Shape;1957;p94"/>
          <p:cNvGrpSpPr/>
          <p:nvPr/>
        </p:nvGrpSpPr>
        <p:grpSpPr>
          <a:xfrm rot="-6978462">
            <a:off x="7543280" y="3034557"/>
            <a:ext cx="5369146" cy="4313033"/>
            <a:chOff x="1645525" y="677625"/>
            <a:chExt cx="4313925" cy="3465375"/>
          </a:xfrm>
        </p:grpSpPr>
        <p:sp>
          <p:nvSpPr>
            <p:cNvPr id="1958" name="Google Shape;1958;p94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94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94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94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94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94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94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94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66" name="Google Shape;1966;p94"/>
          <p:cNvSpPr txBox="1"/>
          <p:nvPr>
            <p:ph idx="1" type="subTitle"/>
          </p:nvPr>
        </p:nvSpPr>
        <p:spPr>
          <a:xfrm>
            <a:off x="1670768" y="162430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67" name="Google Shape;1967;p94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68" name="Google Shape;1968;p94"/>
          <p:cNvSpPr txBox="1"/>
          <p:nvPr>
            <p:ph idx="2" type="subTitle"/>
          </p:nvPr>
        </p:nvSpPr>
        <p:spPr>
          <a:xfrm>
            <a:off x="1670759" y="232257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69" name="Google Shape;1969;p94"/>
          <p:cNvSpPr txBox="1"/>
          <p:nvPr>
            <p:ph idx="3" type="subTitle"/>
          </p:nvPr>
        </p:nvSpPr>
        <p:spPr>
          <a:xfrm>
            <a:off x="1670759" y="302085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70" name="Google Shape;1970;p94"/>
          <p:cNvSpPr txBox="1"/>
          <p:nvPr>
            <p:ph idx="4" type="subTitle"/>
          </p:nvPr>
        </p:nvSpPr>
        <p:spPr>
          <a:xfrm>
            <a:off x="1670750" y="371912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71" name="Google Shape;1971;p94"/>
          <p:cNvSpPr txBox="1"/>
          <p:nvPr>
            <p:ph idx="5" type="subTitle"/>
          </p:nvPr>
        </p:nvSpPr>
        <p:spPr>
          <a:xfrm>
            <a:off x="5274318" y="162430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72" name="Google Shape;1972;p94"/>
          <p:cNvSpPr txBox="1"/>
          <p:nvPr>
            <p:ph idx="6" type="subTitle"/>
          </p:nvPr>
        </p:nvSpPr>
        <p:spPr>
          <a:xfrm>
            <a:off x="5274309" y="232257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73" name="Google Shape;1973;p94"/>
          <p:cNvSpPr txBox="1"/>
          <p:nvPr>
            <p:ph idx="7" type="subTitle"/>
          </p:nvPr>
        </p:nvSpPr>
        <p:spPr>
          <a:xfrm>
            <a:off x="5274309" y="3020850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74" name="Google Shape;1974;p94"/>
          <p:cNvSpPr txBox="1"/>
          <p:nvPr>
            <p:ph idx="8" type="subTitle"/>
          </p:nvPr>
        </p:nvSpPr>
        <p:spPr>
          <a:xfrm>
            <a:off x="5274300" y="3719125"/>
            <a:ext cx="2714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">
  <p:cSld name="CUSTOM_2_1">
    <p:bg>
      <p:bgPr>
        <a:solidFill>
          <a:schemeClr val="lt1"/>
        </a:solidFill>
      </p:bgPr>
    </p:bg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6" name="Google Shape;1976;p95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1977" name="Google Shape;1977;p9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9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9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9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9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9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9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9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21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5" name="Google Shape;1985;p95"/>
          <p:cNvGrpSpPr/>
          <p:nvPr/>
        </p:nvGrpSpPr>
        <p:grpSpPr>
          <a:xfrm rot="10800000">
            <a:off x="5074644" y="-430747"/>
            <a:ext cx="5369111" cy="4313006"/>
            <a:chOff x="1645525" y="677625"/>
            <a:chExt cx="4313925" cy="3465375"/>
          </a:xfrm>
        </p:grpSpPr>
        <p:sp>
          <p:nvSpPr>
            <p:cNvPr id="1986" name="Google Shape;1986;p95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95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95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95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95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95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95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95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rgbClr val="FFFFFF">
                <a:alpha val="90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94" name="Google Shape;1994;p95"/>
          <p:cNvSpPr txBox="1"/>
          <p:nvPr>
            <p:ph idx="1" type="subTitle"/>
          </p:nvPr>
        </p:nvSpPr>
        <p:spPr>
          <a:xfrm>
            <a:off x="828106" y="3559060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95" name="Google Shape;1995;p95"/>
          <p:cNvSpPr txBox="1"/>
          <p:nvPr>
            <p:ph idx="2" type="subTitle"/>
          </p:nvPr>
        </p:nvSpPr>
        <p:spPr>
          <a:xfrm>
            <a:off x="3579900" y="3559060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96" name="Google Shape;1996;p95"/>
          <p:cNvSpPr txBox="1"/>
          <p:nvPr>
            <p:ph idx="3" type="subTitle"/>
          </p:nvPr>
        </p:nvSpPr>
        <p:spPr>
          <a:xfrm>
            <a:off x="6330944" y="3559050"/>
            <a:ext cx="19818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97" name="Google Shape;1997;p95"/>
          <p:cNvSpPr txBox="1"/>
          <p:nvPr>
            <p:ph idx="4" type="subTitle"/>
          </p:nvPr>
        </p:nvSpPr>
        <p:spPr>
          <a:xfrm>
            <a:off x="3495000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1998" name="Google Shape;1998;p95"/>
          <p:cNvSpPr txBox="1"/>
          <p:nvPr>
            <p:ph idx="5" type="subTitle"/>
          </p:nvPr>
        </p:nvSpPr>
        <p:spPr>
          <a:xfrm>
            <a:off x="6244844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1999" name="Google Shape;1999;p95"/>
          <p:cNvSpPr txBox="1"/>
          <p:nvPr>
            <p:ph idx="6" type="subTitle"/>
          </p:nvPr>
        </p:nvSpPr>
        <p:spPr>
          <a:xfrm>
            <a:off x="828106" y="1783637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00" name="Google Shape;2000;p95"/>
          <p:cNvSpPr txBox="1"/>
          <p:nvPr>
            <p:ph idx="7" type="subTitle"/>
          </p:nvPr>
        </p:nvSpPr>
        <p:spPr>
          <a:xfrm>
            <a:off x="3579900" y="1783637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01" name="Google Shape;2001;p95"/>
          <p:cNvSpPr txBox="1"/>
          <p:nvPr>
            <p:ph idx="8" type="subTitle"/>
          </p:nvPr>
        </p:nvSpPr>
        <p:spPr>
          <a:xfrm>
            <a:off x="6329744" y="1783637"/>
            <a:ext cx="1984200" cy="10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2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2002" name="Google Shape;2002;p95"/>
          <p:cNvSpPr txBox="1"/>
          <p:nvPr>
            <p:ph idx="9" type="subTitle"/>
          </p:nvPr>
        </p:nvSpPr>
        <p:spPr>
          <a:xfrm>
            <a:off x="3495000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2003" name="Google Shape;2003;p95"/>
          <p:cNvSpPr txBox="1"/>
          <p:nvPr>
            <p:ph idx="13" type="subTitle"/>
          </p:nvPr>
        </p:nvSpPr>
        <p:spPr>
          <a:xfrm>
            <a:off x="6244844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2004" name="Google Shape;2004;p95"/>
          <p:cNvSpPr txBox="1"/>
          <p:nvPr>
            <p:ph idx="14" type="subTitle"/>
          </p:nvPr>
        </p:nvSpPr>
        <p:spPr>
          <a:xfrm>
            <a:off x="743206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2005" name="Google Shape;2005;p95"/>
          <p:cNvSpPr txBox="1"/>
          <p:nvPr>
            <p:ph idx="15" type="subTitle"/>
          </p:nvPr>
        </p:nvSpPr>
        <p:spPr>
          <a:xfrm>
            <a:off x="743206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>
                <a:solidFill>
                  <a:schemeClr val="lt2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2006" name="Google Shape;2006;p95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3_1">
    <p:bg>
      <p:bgPr>
        <a:solidFill>
          <a:schemeClr val="lt2"/>
        </a:solidFill>
      </p:bgPr>
    </p:bg>
    <p:spTree>
      <p:nvGrpSpPr>
        <p:cNvPr id="2007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" name="Google Shape;2008;p96"/>
          <p:cNvSpPr txBox="1"/>
          <p:nvPr>
            <p:ph type="ctrTitle"/>
          </p:nvPr>
        </p:nvSpPr>
        <p:spPr>
          <a:xfrm>
            <a:off x="713225" y="545125"/>
            <a:ext cx="76962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009" name="Google Shape;2009;p96"/>
          <p:cNvGrpSpPr/>
          <p:nvPr/>
        </p:nvGrpSpPr>
        <p:grpSpPr>
          <a:xfrm flipH="1" rot="-5400000">
            <a:off x="6726244" y="-1813891"/>
            <a:ext cx="4313925" cy="3465375"/>
            <a:chOff x="1645525" y="677625"/>
            <a:chExt cx="4313925" cy="3465375"/>
          </a:xfrm>
        </p:grpSpPr>
        <p:sp>
          <p:nvSpPr>
            <p:cNvPr id="2010" name="Google Shape;2010;p9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9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9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9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9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9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9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9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18" name="Google Shape;2018;p96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019" name="Google Shape;2019;p96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96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96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96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96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96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96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96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bg>
      <p:bgPr>
        <a:solidFill>
          <a:schemeClr val="lt2"/>
        </a:solidFill>
      </p:bgPr>
    </p:bg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97"/>
          <p:cNvSpPr txBox="1"/>
          <p:nvPr>
            <p:ph idx="1" type="subTitle"/>
          </p:nvPr>
        </p:nvSpPr>
        <p:spPr>
          <a:xfrm>
            <a:off x="1101007" y="1663025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029" name="Google Shape;2029;p97"/>
          <p:cNvSpPr txBox="1"/>
          <p:nvPr>
            <p:ph idx="2" type="subTitle"/>
          </p:nvPr>
        </p:nvSpPr>
        <p:spPr>
          <a:xfrm>
            <a:off x="5646293" y="1663025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030" name="Google Shape;2030;p97"/>
          <p:cNvSpPr txBox="1"/>
          <p:nvPr>
            <p:ph idx="3" type="subTitle"/>
          </p:nvPr>
        </p:nvSpPr>
        <p:spPr>
          <a:xfrm>
            <a:off x="904550" y="2003750"/>
            <a:ext cx="25932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1" name="Google Shape;2031;p97"/>
          <p:cNvSpPr txBox="1"/>
          <p:nvPr>
            <p:ph idx="4" type="subTitle"/>
          </p:nvPr>
        </p:nvSpPr>
        <p:spPr>
          <a:xfrm>
            <a:off x="5646249" y="2003750"/>
            <a:ext cx="2731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2" name="Google Shape;2032;p97"/>
          <p:cNvSpPr txBox="1"/>
          <p:nvPr>
            <p:ph idx="5" type="subTitle"/>
          </p:nvPr>
        </p:nvSpPr>
        <p:spPr>
          <a:xfrm>
            <a:off x="1101007" y="3009182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033" name="Google Shape;2033;p97"/>
          <p:cNvSpPr txBox="1"/>
          <p:nvPr>
            <p:ph idx="6" type="subTitle"/>
          </p:nvPr>
        </p:nvSpPr>
        <p:spPr>
          <a:xfrm>
            <a:off x="5646293" y="3009175"/>
            <a:ext cx="2396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034" name="Google Shape;2034;p97"/>
          <p:cNvSpPr txBox="1"/>
          <p:nvPr>
            <p:ph idx="7" type="subTitle"/>
          </p:nvPr>
        </p:nvSpPr>
        <p:spPr>
          <a:xfrm>
            <a:off x="904550" y="3349900"/>
            <a:ext cx="25932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5" name="Google Shape;2035;p97"/>
          <p:cNvSpPr txBox="1"/>
          <p:nvPr>
            <p:ph idx="8" type="subTitle"/>
          </p:nvPr>
        </p:nvSpPr>
        <p:spPr>
          <a:xfrm>
            <a:off x="5646249" y="3349900"/>
            <a:ext cx="2731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36" name="Google Shape;2036;p97"/>
          <p:cNvSpPr txBox="1"/>
          <p:nvPr>
            <p:ph type="ctrTitle"/>
          </p:nvPr>
        </p:nvSpPr>
        <p:spPr>
          <a:xfrm>
            <a:off x="713232" y="545125"/>
            <a:ext cx="7707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037" name="Google Shape;2037;p97"/>
          <p:cNvGrpSpPr/>
          <p:nvPr/>
        </p:nvGrpSpPr>
        <p:grpSpPr>
          <a:xfrm flipH="1" rot="-5879736">
            <a:off x="6505089" y="-2035925"/>
            <a:ext cx="4314018" cy="3465449"/>
            <a:chOff x="1645525" y="677625"/>
            <a:chExt cx="4313925" cy="3465375"/>
          </a:xfrm>
        </p:grpSpPr>
        <p:sp>
          <p:nvSpPr>
            <p:cNvPr id="2038" name="Google Shape;2038;p9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9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9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9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9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9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9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9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46" name="Google Shape;2046;p97"/>
          <p:cNvGrpSpPr/>
          <p:nvPr/>
        </p:nvGrpSpPr>
        <p:grpSpPr>
          <a:xfrm flipH="1" rot="2032464">
            <a:off x="-2769614" y="3148296"/>
            <a:ext cx="4314125" cy="3465536"/>
            <a:chOff x="1645525" y="677625"/>
            <a:chExt cx="4313925" cy="3465375"/>
          </a:xfrm>
        </p:grpSpPr>
        <p:sp>
          <p:nvSpPr>
            <p:cNvPr id="2047" name="Google Shape;2047;p97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97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97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97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97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97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97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97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solidFill>
          <a:schemeClr val="lt2"/>
        </a:solidFill>
      </p:bgPr>
    </p:bg>
    <p:spTree>
      <p:nvGrpSpPr>
        <p:cNvPr id="2055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p98"/>
          <p:cNvSpPr txBox="1"/>
          <p:nvPr>
            <p:ph type="ctrTitle"/>
          </p:nvPr>
        </p:nvSpPr>
        <p:spPr>
          <a:xfrm>
            <a:off x="716725" y="545125"/>
            <a:ext cx="77106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2057" name="Google Shape;2057;p98"/>
          <p:cNvGrpSpPr/>
          <p:nvPr/>
        </p:nvGrpSpPr>
        <p:grpSpPr>
          <a:xfrm flipH="1" rot="-5400000">
            <a:off x="5376689" y="857740"/>
            <a:ext cx="4313925" cy="3465375"/>
            <a:chOff x="1645525" y="677625"/>
            <a:chExt cx="4313925" cy="3465375"/>
          </a:xfrm>
        </p:grpSpPr>
        <p:sp>
          <p:nvSpPr>
            <p:cNvPr id="2058" name="Google Shape;2058;p98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98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98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98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98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98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98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98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66" name="Google Shape;2066;p98"/>
          <p:cNvSpPr txBox="1"/>
          <p:nvPr>
            <p:ph idx="1" type="subTitle"/>
          </p:nvPr>
        </p:nvSpPr>
        <p:spPr>
          <a:xfrm>
            <a:off x="716725" y="1395450"/>
            <a:ext cx="1205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067" name="Google Shape;2067;p98"/>
          <p:cNvSpPr txBox="1"/>
          <p:nvPr>
            <p:ph idx="2" type="subTitle"/>
          </p:nvPr>
        </p:nvSpPr>
        <p:spPr>
          <a:xfrm>
            <a:off x="716725" y="1697412"/>
            <a:ext cx="2731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8" name="Google Shape;2068;p98"/>
          <p:cNvSpPr txBox="1"/>
          <p:nvPr>
            <p:ph idx="3" type="subTitle"/>
          </p:nvPr>
        </p:nvSpPr>
        <p:spPr>
          <a:xfrm>
            <a:off x="716725" y="2616062"/>
            <a:ext cx="1205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069" name="Google Shape;2069;p98"/>
          <p:cNvSpPr txBox="1"/>
          <p:nvPr>
            <p:ph idx="4" type="subTitle"/>
          </p:nvPr>
        </p:nvSpPr>
        <p:spPr>
          <a:xfrm>
            <a:off x="716725" y="2915200"/>
            <a:ext cx="2731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70" name="Google Shape;2070;p98"/>
          <p:cNvSpPr txBox="1"/>
          <p:nvPr>
            <p:ph idx="5" type="subTitle"/>
          </p:nvPr>
        </p:nvSpPr>
        <p:spPr>
          <a:xfrm>
            <a:off x="716725" y="3833850"/>
            <a:ext cx="12051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071" name="Google Shape;2071;p98"/>
          <p:cNvSpPr txBox="1"/>
          <p:nvPr>
            <p:ph idx="6" type="subTitle"/>
          </p:nvPr>
        </p:nvSpPr>
        <p:spPr>
          <a:xfrm>
            <a:off x="716725" y="4135813"/>
            <a:ext cx="27315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2_1_1">
    <p:bg>
      <p:bgPr>
        <a:solidFill>
          <a:schemeClr val="lt2"/>
        </a:solidFill>
      </p:bgPr>
    </p:bg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3" name="Google Shape;2073;p99"/>
          <p:cNvGrpSpPr/>
          <p:nvPr/>
        </p:nvGrpSpPr>
        <p:grpSpPr>
          <a:xfrm flipH="1">
            <a:off x="-3378906" y="3148409"/>
            <a:ext cx="4313925" cy="3465375"/>
            <a:chOff x="1645525" y="677625"/>
            <a:chExt cx="4313925" cy="3465375"/>
          </a:xfrm>
        </p:grpSpPr>
        <p:sp>
          <p:nvSpPr>
            <p:cNvPr id="2074" name="Google Shape;2074;p9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9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9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9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9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9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9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9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82" name="Google Shape;2082;p99"/>
          <p:cNvGrpSpPr/>
          <p:nvPr/>
        </p:nvGrpSpPr>
        <p:grpSpPr>
          <a:xfrm rot="10800000">
            <a:off x="5074644" y="-430747"/>
            <a:ext cx="5369111" cy="4313006"/>
            <a:chOff x="1645525" y="677625"/>
            <a:chExt cx="4313925" cy="3465375"/>
          </a:xfrm>
        </p:grpSpPr>
        <p:sp>
          <p:nvSpPr>
            <p:cNvPr id="2083" name="Google Shape;2083;p99"/>
            <p:cNvSpPr/>
            <p:nvPr/>
          </p:nvSpPr>
          <p:spPr>
            <a:xfrm>
              <a:off x="1645525" y="677625"/>
              <a:ext cx="4313925" cy="3465375"/>
            </a:xfrm>
            <a:custGeom>
              <a:rect b="b" l="l" r="r" t="t"/>
              <a:pathLst>
                <a:path extrusionOk="0" h="138615" w="172557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99"/>
            <p:cNvSpPr/>
            <p:nvPr/>
          </p:nvSpPr>
          <p:spPr>
            <a:xfrm>
              <a:off x="2162550" y="1640675"/>
              <a:ext cx="104275" cy="503275"/>
            </a:xfrm>
            <a:custGeom>
              <a:rect b="b" l="l" r="r" t="t"/>
              <a:pathLst>
                <a:path extrusionOk="0" h="20131" w="4171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99"/>
            <p:cNvSpPr/>
            <p:nvPr/>
          </p:nvSpPr>
          <p:spPr>
            <a:xfrm>
              <a:off x="1982425" y="2065450"/>
              <a:ext cx="124275" cy="122300"/>
            </a:xfrm>
            <a:custGeom>
              <a:rect b="b" l="l" r="r" t="t"/>
              <a:pathLst>
                <a:path extrusionOk="0" h="4892" w="4971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99"/>
            <p:cNvSpPr/>
            <p:nvPr/>
          </p:nvSpPr>
          <p:spPr>
            <a:xfrm>
              <a:off x="1939700" y="2254450"/>
              <a:ext cx="182000" cy="152850"/>
            </a:xfrm>
            <a:custGeom>
              <a:rect b="b" l="l" r="r" t="t"/>
              <a:pathLst>
                <a:path extrusionOk="0" h="6114" w="728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99"/>
            <p:cNvSpPr/>
            <p:nvPr/>
          </p:nvSpPr>
          <p:spPr>
            <a:xfrm>
              <a:off x="4637250" y="704650"/>
              <a:ext cx="177225" cy="496650"/>
            </a:xfrm>
            <a:custGeom>
              <a:rect b="b" l="l" r="r" t="t"/>
              <a:pathLst>
                <a:path extrusionOk="0" h="19866" w="7089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99"/>
            <p:cNvSpPr/>
            <p:nvPr/>
          </p:nvSpPr>
          <p:spPr>
            <a:xfrm>
              <a:off x="4856975" y="949650"/>
              <a:ext cx="82575" cy="120400"/>
            </a:xfrm>
            <a:custGeom>
              <a:rect b="b" l="l" r="r" t="t"/>
              <a:pathLst>
                <a:path extrusionOk="0" h="4816" w="3303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99"/>
            <p:cNvSpPr/>
            <p:nvPr/>
          </p:nvSpPr>
          <p:spPr>
            <a:xfrm>
              <a:off x="4857800" y="1136200"/>
              <a:ext cx="190175" cy="242625"/>
            </a:xfrm>
            <a:custGeom>
              <a:rect b="b" l="l" r="r" t="t"/>
              <a:pathLst>
                <a:path extrusionOk="0" h="9705" w="7607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99"/>
            <p:cNvSpPr/>
            <p:nvPr/>
          </p:nvSpPr>
          <p:spPr>
            <a:xfrm>
              <a:off x="5399025" y="2293875"/>
              <a:ext cx="130125" cy="360850"/>
            </a:xfrm>
            <a:custGeom>
              <a:rect b="b" l="l" r="r" t="t"/>
              <a:pathLst>
                <a:path extrusionOk="0" h="14434" w="5205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333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91" name="Google Shape;2091;p99"/>
          <p:cNvSpPr txBox="1"/>
          <p:nvPr>
            <p:ph idx="1" type="subTitle"/>
          </p:nvPr>
        </p:nvSpPr>
        <p:spPr>
          <a:xfrm>
            <a:off x="2154000" y="3559052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2" name="Google Shape;2092;p99"/>
          <p:cNvSpPr txBox="1"/>
          <p:nvPr>
            <p:ph idx="2" type="subTitle"/>
          </p:nvPr>
        </p:nvSpPr>
        <p:spPr>
          <a:xfrm>
            <a:off x="4905798" y="3559052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3" name="Google Shape;2093;p99"/>
          <p:cNvSpPr txBox="1"/>
          <p:nvPr>
            <p:ph idx="3" type="subTitle"/>
          </p:nvPr>
        </p:nvSpPr>
        <p:spPr>
          <a:xfrm>
            <a:off x="4820900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2094" name="Google Shape;2094;p99"/>
          <p:cNvSpPr txBox="1"/>
          <p:nvPr>
            <p:ph idx="4" type="subTitle"/>
          </p:nvPr>
        </p:nvSpPr>
        <p:spPr>
          <a:xfrm>
            <a:off x="828100" y="1783627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5" name="Google Shape;2095;p99"/>
          <p:cNvSpPr txBox="1"/>
          <p:nvPr>
            <p:ph idx="5" type="subTitle"/>
          </p:nvPr>
        </p:nvSpPr>
        <p:spPr>
          <a:xfrm>
            <a:off x="3579898" y="1783627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6" name="Google Shape;2096;p99"/>
          <p:cNvSpPr txBox="1"/>
          <p:nvPr>
            <p:ph idx="6" type="subTitle"/>
          </p:nvPr>
        </p:nvSpPr>
        <p:spPr>
          <a:xfrm>
            <a:off x="6329747" y="1783627"/>
            <a:ext cx="1984200" cy="8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7" name="Google Shape;2097;p99"/>
          <p:cNvSpPr txBox="1"/>
          <p:nvPr>
            <p:ph idx="7" type="subTitle"/>
          </p:nvPr>
        </p:nvSpPr>
        <p:spPr>
          <a:xfrm>
            <a:off x="3495000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2098" name="Google Shape;2098;p99"/>
          <p:cNvSpPr txBox="1"/>
          <p:nvPr>
            <p:ph idx="8" type="subTitle"/>
          </p:nvPr>
        </p:nvSpPr>
        <p:spPr>
          <a:xfrm>
            <a:off x="6244844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2099" name="Google Shape;2099;p99"/>
          <p:cNvSpPr txBox="1"/>
          <p:nvPr>
            <p:ph idx="9" type="subTitle"/>
          </p:nvPr>
        </p:nvSpPr>
        <p:spPr>
          <a:xfrm>
            <a:off x="2069106" y="3199650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2100" name="Google Shape;2100;p99"/>
          <p:cNvSpPr txBox="1"/>
          <p:nvPr>
            <p:ph idx="13" type="subTitle"/>
          </p:nvPr>
        </p:nvSpPr>
        <p:spPr>
          <a:xfrm>
            <a:off x="743206" y="1424213"/>
            <a:ext cx="2154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defRPr>
            </a:lvl9pPr>
          </a:lstStyle>
          <a:p/>
        </p:txBody>
      </p:sp>
      <p:sp>
        <p:nvSpPr>
          <p:cNvPr id="2101" name="Google Shape;2101;p99"/>
          <p:cNvSpPr txBox="1"/>
          <p:nvPr>
            <p:ph type="ctrTitle"/>
          </p:nvPr>
        </p:nvSpPr>
        <p:spPr>
          <a:xfrm>
            <a:off x="720050" y="545125"/>
            <a:ext cx="7713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100"/>
          <p:cNvSpPr/>
          <p:nvPr>
            <p:ph idx="2" type="pic"/>
          </p:nvPr>
        </p:nvSpPr>
        <p:spPr>
          <a:xfrm>
            <a:off x="-125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04" name="Google Shape;2104;p100"/>
          <p:cNvSpPr txBox="1"/>
          <p:nvPr>
            <p:ph type="title"/>
          </p:nvPr>
        </p:nvSpPr>
        <p:spPr>
          <a:xfrm>
            <a:off x="5105850" y="541051"/>
            <a:ext cx="3411600" cy="22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000">
                <a:solidFill>
                  <a:schemeClr val="accent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APTION_ONLY_2">
    <p:bg>
      <p:bgPr>
        <a:solidFill>
          <a:schemeClr val="lt1"/>
        </a:solidFill>
      </p:bgPr>
    </p:bg>
    <p:spTree>
      <p:nvGrpSpPr>
        <p:cNvPr id="2105" name="Shape 2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6" name="Google Shape;2106;p101"/>
          <p:cNvSpPr/>
          <p:nvPr>
            <p:ph idx="2" type="pic"/>
          </p:nvPr>
        </p:nvSpPr>
        <p:spPr>
          <a:xfrm>
            <a:off x="-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107" name="Google Shape;2107;p101"/>
          <p:cNvSpPr txBox="1"/>
          <p:nvPr>
            <p:ph type="ctrTitle"/>
          </p:nvPr>
        </p:nvSpPr>
        <p:spPr>
          <a:xfrm>
            <a:off x="3813900" y="3697778"/>
            <a:ext cx="4595400" cy="9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102"/>
          <p:cNvSpPr txBox="1"/>
          <p:nvPr>
            <p:ph type="ctrTitle"/>
          </p:nvPr>
        </p:nvSpPr>
        <p:spPr>
          <a:xfrm>
            <a:off x="1967100" y="545125"/>
            <a:ext cx="52098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61" Type="http://schemas.openxmlformats.org/officeDocument/2006/relationships/theme" Target="../theme/theme5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60" Type="http://schemas.openxmlformats.org/officeDocument/2006/relationships/slideLayout" Target="../slideLayouts/slideLayout71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5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21.xml"/><Relationship Id="rId54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24.xml"/><Relationship Id="rId5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23.xml"/><Relationship Id="rId56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26.xml"/><Relationship Id="rId5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25.xml"/><Relationship Id="rId58" Type="http://schemas.openxmlformats.org/officeDocument/2006/relationships/slideLayout" Target="../slideLayouts/slideLayout6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11.xml"/><Relationship Id="rId42" Type="http://schemas.openxmlformats.org/officeDocument/2006/relationships/slideLayout" Target="../slideLayouts/slideLayout113.xml"/><Relationship Id="rId41" Type="http://schemas.openxmlformats.org/officeDocument/2006/relationships/slideLayout" Target="../slideLayouts/slideLayout112.xml"/><Relationship Id="rId44" Type="http://schemas.openxmlformats.org/officeDocument/2006/relationships/slideLayout" Target="../slideLayouts/slideLayout115.xml"/><Relationship Id="rId43" Type="http://schemas.openxmlformats.org/officeDocument/2006/relationships/slideLayout" Target="../slideLayouts/slideLayout114.xml"/><Relationship Id="rId46" Type="http://schemas.openxmlformats.org/officeDocument/2006/relationships/slideLayout" Target="../slideLayouts/slideLayout117.xml"/><Relationship Id="rId45" Type="http://schemas.openxmlformats.org/officeDocument/2006/relationships/slideLayout" Target="../slideLayouts/slideLayout116.xml"/><Relationship Id="rId1" Type="http://schemas.openxmlformats.org/officeDocument/2006/relationships/slideLayout" Target="../slideLayouts/slideLayout72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9" Type="http://schemas.openxmlformats.org/officeDocument/2006/relationships/slideLayout" Target="../slideLayouts/slideLayout80.xml"/><Relationship Id="rId48" Type="http://schemas.openxmlformats.org/officeDocument/2006/relationships/slideLayout" Target="../slideLayouts/slideLayout119.xml"/><Relationship Id="rId47" Type="http://schemas.openxmlformats.org/officeDocument/2006/relationships/slideLayout" Target="../slideLayouts/slideLayout118.xml"/><Relationship Id="rId49" Type="http://schemas.openxmlformats.org/officeDocument/2006/relationships/slideLayout" Target="../slideLayouts/slideLayout120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31" Type="http://schemas.openxmlformats.org/officeDocument/2006/relationships/slideLayout" Target="../slideLayouts/slideLayout102.xml"/><Relationship Id="rId30" Type="http://schemas.openxmlformats.org/officeDocument/2006/relationships/slideLayout" Target="../slideLayouts/slideLayout101.xml"/><Relationship Id="rId33" Type="http://schemas.openxmlformats.org/officeDocument/2006/relationships/slideLayout" Target="../slideLayouts/slideLayout104.xml"/><Relationship Id="rId32" Type="http://schemas.openxmlformats.org/officeDocument/2006/relationships/slideLayout" Target="../slideLayouts/slideLayout103.xml"/><Relationship Id="rId35" Type="http://schemas.openxmlformats.org/officeDocument/2006/relationships/slideLayout" Target="../slideLayouts/slideLayout106.xml"/><Relationship Id="rId34" Type="http://schemas.openxmlformats.org/officeDocument/2006/relationships/slideLayout" Target="../slideLayouts/slideLayout105.xml"/><Relationship Id="rId37" Type="http://schemas.openxmlformats.org/officeDocument/2006/relationships/slideLayout" Target="../slideLayouts/slideLayout108.xml"/><Relationship Id="rId36" Type="http://schemas.openxmlformats.org/officeDocument/2006/relationships/slideLayout" Target="../slideLayouts/slideLayout107.xml"/><Relationship Id="rId39" Type="http://schemas.openxmlformats.org/officeDocument/2006/relationships/slideLayout" Target="../slideLayouts/slideLayout110.xml"/><Relationship Id="rId38" Type="http://schemas.openxmlformats.org/officeDocument/2006/relationships/slideLayout" Target="../slideLayouts/slideLayout109.xml"/><Relationship Id="rId61" Type="http://schemas.openxmlformats.org/officeDocument/2006/relationships/theme" Target="../theme/theme4.xml"/><Relationship Id="rId20" Type="http://schemas.openxmlformats.org/officeDocument/2006/relationships/slideLayout" Target="../slideLayouts/slideLayout91.xml"/><Relationship Id="rId22" Type="http://schemas.openxmlformats.org/officeDocument/2006/relationships/slideLayout" Target="../slideLayouts/slideLayout93.xml"/><Relationship Id="rId21" Type="http://schemas.openxmlformats.org/officeDocument/2006/relationships/slideLayout" Target="../slideLayouts/slideLayout92.xml"/><Relationship Id="rId24" Type="http://schemas.openxmlformats.org/officeDocument/2006/relationships/slideLayout" Target="../slideLayouts/slideLayout95.xml"/><Relationship Id="rId23" Type="http://schemas.openxmlformats.org/officeDocument/2006/relationships/slideLayout" Target="../slideLayouts/slideLayout94.xml"/><Relationship Id="rId60" Type="http://schemas.openxmlformats.org/officeDocument/2006/relationships/slideLayout" Target="../slideLayouts/slideLayout131.xml"/><Relationship Id="rId26" Type="http://schemas.openxmlformats.org/officeDocument/2006/relationships/slideLayout" Target="../slideLayouts/slideLayout97.xml"/><Relationship Id="rId25" Type="http://schemas.openxmlformats.org/officeDocument/2006/relationships/slideLayout" Target="../slideLayouts/slideLayout96.xml"/><Relationship Id="rId28" Type="http://schemas.openxmlformats.org/officeDocument/2006/relationships/slideLayout" Target="../slideLayouts/slideLayout99.xml"/><Relationship Id="rId27" Type="http://schemas.openxmlformats.org/officeDocument/2006/relationships/slideLayout" Target="../slideLayouts/slideLayout98.xml"/><Relationship Id="rId29" Type="http://schemas.openxmlformats.org/officeDocument/2006/relationships/slideLayout" Target="../slideLayouts/slideLayout100.xml"/><Relationship Id="rId51" Type="http://schemas.openxmlformats.org/officeDocument/2006/relationships/slideLayout" Target="../slideLayouts/slideLayout122.xml"/><Relationship Id="rId50" Type="http://schemas.openxmlformats.org/officeDocument/2006/relationships/slideLayout" Target="../slideLayouts/slideLayout121.xml"/><Relationship Id="rId53" Type="http://schemas.openxmlformats.org/officeDocument/2006/relationships/slideLayout" Target="../slideLayouts/slideLayout124.xml"/><Relationship Id="rId52" Type="http://schemas.openxmlformats.org/officeDocument/2006/relationships/slideLayout" Target="../slideLayouts/slideLayout123.xml"/><Relationship Id="rId11" Type="http://schemas.openxmlformats.org/officeDocument/2006/relationships/slideLayout" Target="../slideLayouts/slideLayout82.xml"/><Relationship Id="rId5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81.xml"/><Relationship Id="rId54" Type="http://schemas.openxmlformats.org/officeDocument/2006/relationships/slideLayout" Target="../slideLayouts/slideLayout125.xml"/><Relationship Id="rId13" Type="http://schemas.openxmlformats.org/officeDocument/2006/relationships/slideLayout" Target="../slideLayouts/slideLayout84.xml"/><Relationship Id="rId57" Type="http://schemas.openxmlformats.org/officeDocument/2006/relationships/slideLayout" Target="../slideLayouts/slideLayout128.xml"/><Relationship Id="rId12" Type="http://schemas.openxmlformats.org/officeDocument/2006/relationships/slideLayout" Target="../slideLayouts/slideLayout83.xml"/><Relationship Id="rId56" Type="http://schemas.openxmlformats.org/officeDocument/2006/relationships/slideLayout" Target="../slideLayouts/slideLayout127.xml"/><Relationship Id="rId15" Type="http://schemas.openxmlformats.org/officeDocument/2006/relationships/slideLayout" Target="../slideLayouts/slideLayout86.xml"/><Relationship Id="rId59" Type="http://schemas.openxmlformats.org/officeDocument/2006/relationships/slideLayout" Target="../slideLayouts/slideLayout130.xml"/><Relationship Id="rId14" Type="http://schemas.openxmlformats.org/officeDocument/2006/relationships/slideLayout" Target="../slideLayouts/slideLayout85.xml"/><Relationship Id="rId58" Type="http://schemas.openxmlformats.org/officeDocument/2006/relationships/slideLayout" Target="../slideLayouts/slideLayout129.xml"/><Relationship Id="rId17" Type="http://schemas.openxmlformats.org/officeDocument/2006/relationships/slideLayout" Target="../slideLayouts/slideLayout88.xml"/><Relationship Id="rId16" Type="http://schemas.openxmlformats.org/officeDocument/2006/relationships/slideLayout" Target="../slideLayouts/slideLayout87.xml"/><Relationship Id="rId19" Type="http://schemas.openxmlformats.org/officeDocument/2006/relationships/slideLayout" Target="../slideLayouts/slideLayout90.xml"/><Relationship Id="rId18" Type="http://schemas.openxmlformats.org/officeDocument/2006/relationships/slideLayout" Target="../slideLayouts/slideLayout89.xml"/></Relationships>
</file>

<file path=ppt/slideMasters/_rels/slideMaster4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171.xml"/><Relationship Id="rId42" Type="http://schemas.openxmlformats.org/officeDocument/2006/relationships/slideLayout" Target="../slideLayouts/slideLayout173.xml"/><Relationship Id="rId41" Type="http://schemas.openxmlformats.org/officeDocument/2006/relationships/slideLayout" Target="../slideLayouts/slideLayout172.xml"/><Relationship Id="rId44" Type="http://schemas.openxmlformats.org/officeDocument/2006/relationships/slideLayout" Target="../slideLayouts/slideLayout175.xml"/><Relationship Id="rId43" Type="http://schemas.openxmlformats.org/officeDocument/2006/relationships/slideLayout" Target="../slideLayouts/slideLayout174.xml"/><Relationship Id="rId46" Type="http://schemas.openxmlformats.org/officeDocument/2006/relationships/slideLayout" Target="../slideLayouts/slideLayout177.xml"/><Relationship Id="rId45" Type="http://schemas.openxmlformats.org/officeDocument/2006/relationships/slideLayout" Target="../slideLayouts/slideLayout176.xml"/><Relationship Id="rId1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33.xml"/><Relationship Id="rId3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35.xml"/><Relationship Id="rId9" Type="http://schemas.openxmlformats.org/officeDocument/2006/relationships/slideLayout" Target="../slideLayouts/slideLayout140.xml"/><Relationship Id="rId48" Type="http://schemas.openxmlformats.org/officeDocument/2006/relationships/slideLayout" Target="../slideLayouts/slideLayout179.xml"/><Relationship Id="rId47" Type="http://schemas.openxmlformats.org/officeDocument/2006/relationships/slideLayout" Target="../slideLayouts/slideLayout178.xml"/><Relationship Id="rId49" Type="http://schemas.openxmlformats.org/officeDocument/2006/relationships/slideLayout" Target="../slideLayouts/slideLayout180.xml"/><Relationship Id="rId5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37.xml"/><Relationship Id="rId7" Type="http://schemas.openxmlformats.org/officeDocument/2006/relationships/slideLayout" Target="../slideLayouts/slideLayout138.xml"/><Relationship Id="rId8" Type="http://schemas.openxmlformats.org/officeDocument/2006/relationships/slideLayout" Target="../slideLayouts/slideLayout139.xml"/><Relationship Id="rId31" Type="http://schemas.openxmlformats.org/officeDocument/2006/relationships/slideLayout" Target="../slideLayouts/slideLayout162.xml"/><Relationship Id="rId30" Type="http://schemas.openxmlformats.org/officeDocument/2006/relationships/slideLayout" Target="../slideLayouts/slideLayout161.xml"/><Relationship Id="rId33" Type="http://schemas.openxmlformats.org/officeDocument/2006/relationships/slideLayout" Target="../slideLayouts/slideLayout164.xml"/><Relationship Id="rId32" Type="http://schemas.openxmlformats.org/officeDocument/2006/relationships/slideLayout" Target="../slideLayouts/slideLayout163.xml"/><Relationship Id="rId35" Type="http://schemas.openxmlformats.org/officeDocument/2006/relationships/slideLayout" Target="../slideLayouts/slideLayout166.xml"/><Relationship Id="rId34" Type="http://schemas.openxmlformats.org/officeDocument/2006/relationships/slideLayout" Target="../slideLayouts/slideLayout165.xml"/><Relationship Id="rId37" Type="http://schemas.openxmlformats.org/officeDocument/2006/relationships/slideLayout" Target="../slideLayouts/slideLayout168.xml"/><Relationship Id="rId36" Type="http://schemas.openxmlformats.org/officeDocument/2006/relationships/slideLayout" Target="../slideLayouts/slideLayout167.xml"/><Relationship Id="rId39" Type="http://schemas.openxmlformats.org/officeDocument/2006/relationships/slideLayout" Target="../slideLayouts/slideLayout170.xml"/><Relationship Id="rId38" Type="http://schemas.openxmlformats.org/officeDocument/2006/relationships/slideLayout" Target="../slideLayouts/slideLayout169.xml"/><Relationship Id="rId61" Type="http://schemas.openxmlformats.org/officeDocument/2006/relationships/theme" Target="../theme/theme1.xml"/><Relationship Id="rId20" Type="http://schemas.openxmlformats.org/officeDocument/2006/relationships/slideLayout" Target="../slideLayouts/slideLayout151.xml"/><Relationship Id="rId22" Type="http://schemas.openxmlformats.org/officeDocument/2006/relationships/slideLayout" Target="../slideLayouts/slideLayout153.xml"/><Relationship Id="rId21" Type="http://schemas.openxmlformats.org/officeDocument/2006/relationships/slideLayout" Target="../slideLayouts/slideLayout152.xml"/><Relationship Id="rId24" Type="http://schemas.openxmlformats.org/officeDocument/2006/relationships/slideLayout" Target="../slideLayouts/slideLayout155.xml"/><Relationship Id="rId23" Type="http://schemas.openxmlformats.org/officeDocument/2006/relationships/slideLayout" Target="../slideLayouts/slideLayout154.xml"/><Relationship Id="rId60" Type="http://schemas.openxmlformats.org/officeDocument/2006/relationships/slideLayout" Target="../slideLayouts/slideLayout191.xml"/><Relationship Id="rId26" Type="http://schemas.openxmlformats.org/officeDocument/2006/relationships/slideLayout" Target="../slideLayouts/slideLayout157.xml"/><Relationship Id="rId25" Type="http://schemas.openxmlformats.org/officeDocument/2006/relationships/slideLayout" Target="../slideLayouts/slideLayout156.xml"/><Relationship Id="rId28" Type="http://schemas.openxmlformats.org/officeDocument/2006/relationships/slideLayout" Target="../slideLayouts/slideLayout159.xml"/><Relationship Id="rId27" Type="http://schemas.openxmlformats.org/officeDocument/2006/relationships/slideLayout" Target="../slideLayouts/slideLayout158.xml"/><Relationship Id="rId29" Type="http://schemas.openxmlformats.org/officeDocument/2006/relationships/slideLayout" Target="../slideLayouts/slideLayout160.xml"/><Relationship Id="rId51" Type="http://schemas.openxmlformats.org/officeDocument/2006/relationships/slideLayout" Target="../slideLayouts/slideLayout182.xml"/><Relationship Id="rId50" Type="http://schemas.openxmlformats.org/officeDocument/2006/relationships/slideLayout" Target="../slideLayouts/slideLayout181.xml"/><Relationship Id="rId53" Type="http://schemas.openxmlformats.org/officeDocument/2006/relationships/slideLayout" Target="../slideLayouts/slideLayout184.xml"/><Relationship Id="rId52" Type="http://schemas.openxmlformats.org/officeDocument/2006/relationships/slideLayout" Target="../slideLayouts/slideLayout183.xml"/><Relationship Id="rId11" Type="http://schemas.openxmlformats.org/officeDocument/2006/relationships/slideLayout" Target="../slideLayouts/slideLayout142.xml"/><Relationship Id="rId55" Type="http://schemas.openxmlformats.org/officeDocument/2006/relationships/slideLayout" Target="../slideLayouts/slideLayout186.xml"/><Relationship Id="rId10" Type="http://schemas.openxmlformats.org/officeDocument/2006/relationships/slideLayout" Target="../slideLayouts/slideLayout141.xml"/><Relationship Id="rId54" Type="http://schemas.openxmlformats.org/officeDocument/2006/relationships/slideLayout" Target="../slideLayouts/slideLayout185.xml"/><Relationship Id="rId13" Type="http://schemas.openxmlformats.org/officeDocument/2006/relationships/slideLayout" Target="../slideLayouts/slideLayout144.xml"/><Relationship Id="rId57" Type="http://schemas.openxmlformats.org/officeDocument/2006/relationships/slideLayout" Target="../slideLayouts/slideLayout188.xml"/><Relationship Id="rId12" Type="http://schemas.openxmlformats.org/officeDocument/2006/relationships/slideLayout" Target="../slideLayouts/slideLayout143.xml"/><Relationship Id="rId56" Type="http://schemas.openxmlformats.org/officeDocument/2006/relationships/slideLayout" Target="../slideLayouts/slideLayout187.xml"/><Relationship Id="rId15" Type="http://schemas.openxmlformats.org/officeDocument/2006/relationships/slideLayout" Target="../slideLayouts/slideLayout146.xml"/><Relationship Id="rId59" Type="http://schemas.openxmlformats.org/officeDocument/2006/relationships/slideLayout" Target="../slideLayouts/slideLayout190.xml"/><Relationship Id="rId14" Type="http://schemas.openxmlformats.org/officeDocument/2006/relationships/slideLayout" Target="../slideLayouts/slideLayout145.xml"/><Relationship Id="rId58" Type="http://schemas.openxmlformats.org/officeDocument/2006/relationships/slideLayout" Target="../slideLayouts/slideLayout189.xml"/><Relationship Id="rId17" Type="http://schemas.openxmlformats.org/officeDocument/2006/relationships/slideLayout" Target="../slideLayouts/slideLayout148.xml"/><Relationship Id="rId16" Type="http://schemas.openxmlformats.org/officeDocument/2006/relationships/slideLayout" Target="../slideLayouts/slideLayout147.xml"/><Relationship Id="rId19" Type="http://schemas.openxmlformats.org/officeDocument/2006/relationships/slideLayout" Target="../slideLayouts/slideLayout150.xml"/><Relationship Id="rId18" Type="http://schemas.openxmlformats.org/officeDocument/2006/relationships/slideLayout" Target="../slideLayouts/slideLayout1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  <p:sldLayoutId id="2147483712" r:id="rId54"/>
    <p:sldLayoutId id="2147483713" r:id="rId55"/>
    <p:sldLayoutId id="2147483714" r:id="rId56"/>
    <p:sldLayoutId id="2147483715" r:id="rId57"/>
    <p:sldLayoutId id="2147483716" r:id="rId58"/>
    <p:sldLayoutId id="2147483717" r:id="rId59"/>
    <p:sldLayoutId id="2147483718" r:id="rId60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447" name="Google Shape;1447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  <p:sldLayoutId id="2147483732" r:id="rId14"/>
    <p:sldLayoutId id="2147483733" r:id="rId15"/>
    <p:sldLayoutId id="2147483734" r:id="rId16"/>
    <p:sldLayoutId id="2147483735" r:id="rId17"/>
    <p:sldLayoutId id="2147483736" r:id="rId18"/>
    <p:sldLayoutId id="2147483737" r:id="rId19"/>
    <p:sldLayoutId id="2147483738" r:id="rId20"/>
    <p:sldLayoutId id="2147483739" r:id="rId21"/>
    <p:sldLayoutId id="2147483740" r:id="rId22"/>
    <p:sldLayoutId id="2147483741" r:id="rId23"/>
    <p:sldLayoutId id="2147483742" r:id="rId24"/>
    <p:sldLayoutId id="2147483743" r:id="rId25"/>
    <p:sldLayoutId id="2147483744" r:id="rId26"/>
    <p:sldLayoutId id="2147483745" r:id="rId27"/>
    <p:sldLayoutId id="2147483746" r:id="rId28"/>
    <p:sldLayoutId id="2147483747" r:id="rId29"/>
    <p:sldLayoutId id="2147483748" r:id="rId30"/>
    <p:sldLayoutId id="2147483749" r:id="rId31"/>
    <p:sldLayoutId id="2147483750" r:id="rId32"/>
    <p:sldLayoutId id="2147483751" r:id="rId33"/>
    <p:sldLayoutId id="2147483752" r:id="rId34"/>
    <p:sldLayoutId id="2147483753" r:id="rId35"/>
    <p:sldLayoutId id="2147483754" r:id="rId36"/>
    <p:sldLayoutId id="2147483755" r:id="rId37"/>
    <p:sldLayoutId id="2147483756" r:id="rId38"/>
    <p:sldLayoutId id="2147483757" r:id="rId39"/>
    <p:sldLayoutId id="2147483758" r:id="rId40"/>
    <p:sldLayoutId id="2147483759" r:id="rId41"/>
    <p:sldLayoutId id="2147483760" r:id="rId42"/>
    <p:sldLayoutId id="2147483761" r:id="rId43"/>
    <p:sldLayoutId id="2147483762" r:id="rId44"/>
    <p:sldLayoutId id="2147483763" r:id="rId45"/>
    <p:sldLayoutId id="2147483764" r:id="rId46"/>
    <p:sldLayoutId id="2147483765" r:id="rId47"/>
    <p:sldLayoutId id="2147483766" r:id="rId48"/>
    <p:sldLayoutId id="2147483767" r:id="rId49"/>
    <p:sldLayoutId id="2147483768" r:id="rId50"/>
    <p:sldLayoutId id="2147483769" r:id="rId51"/>
    <p:sldLayoutId id="2147483770" r:id="rId52"/>
    <p:sldLayoutId id="2147483771" r:id="rId53"/>
    <p:sldLayoutId id="2147483772" r:id="rId54"/>
    <p:sldLayoutId id="2147483773" r:id="rId55"/>
    <p:sldLayoutId id="2147483774" r:id="rId56"/>
    <p:sldLayoutId id="2147483775" r:id="rId57"/>
    <p:sldLayoutId id="2147483776" r:id="rId58"/>
    <p:sldLayoutId id="2147483777" r:id="rId59"/>
    <p:sldLayoutId id="2147483778" r:id="rId60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2840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" name="Google Shape;2841;p1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Barlow Semi Condensed"/>
              <a:buNone/>
              <a:defRPr b="1" i="0" sz="2800" u="none" cap="none" strike="noStrike">
                <a:solidFill>
                  <a:srgbClr val="43434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842" name="Google Shape;2842;p1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  <p:sldLayoutId id="2147483794" r:id="rId16"/>
    <p:sldLayoutId id="2147483795" r:id="rId17"/>
    <p:sldLayoutId id="2147483796" r:id="rId18"/>
    <p:sldLayoutId id="2147483797" r:id="rId19"/>
    <p:sldLayoutId id="2147483798" r:id="rId20"/>
    <p:sldLayoutId id="2147483799" r:id="rId21"/>
    <p:sldLayoutId id="2147483800" r:id="rId22"/>
    <p:sldLayoutId id="2147483801" r:id="rId23"/>
    <p:sldLayoutId id="2147483802" r:id="rId24"/>
    <p:sldLayoutId id="2147483803" r:id="rId25"/>
    <p:sldLayoutId id="2147483804" r:id="rId26"/>
    <p:sldLayoutId id="2147483805" r:id="rId27"/>
    <p:sldLayoutId id="2147483806" r:id="rId28"/>
    <p:sldLayoutId id="2147483807" r:id="rId29"/>
    <p:sldLayoutId id="2147483808" r:id="rId30"/>
    <p:sldLayoutId id="2147483809" r:id="rId31"/>
    <p:sldLayoutId id="2147483810" r:id="rId32"/>
    <p:sldLayoutId id="2147483811" r:id="rId33"/>
    <p:sldLayoutId id="2147483812" r:id="rId34"/>
    <p:sldLayoutId id="2147483813" r:id="rId35"/>
    <p:sldLayoutId id="2147483814" r:id="rId36"/>
    <p:sldLayoutId id="2147483815" r:id="rId37"/>
    <p:sldLayoutId id="2147483816" r:id="rId38"/>
    <p:sldLayoutId id="2147483817" r:id="rId39"/>
    <p:sldLayoutId id="2147483818" r:id="rId40"/>
    <p:sldLayoutId id="2147483819" r:id="rId41"/>
    <p:sldLayoutId id="2147483820" r:id="rId42"/>
    <p:sldLayoutId id="2147483821" r:id="rId43"/>
    <p:sldLayoutId id="2147483822" r:id="rId44"/>
    <p:sldLayoutId id="2147483823" r:id="rId45"/>
    <p:sldLayoutId id="2147483824" r:id="rId46"/>
    <p:sldLayoutId id="2147483825" r:id="rId47"/>
    <p:sldLayoutId id="2147483826" r:id="rId48"/>
    <p:sldLayoutId id="2147483827" r:id="rId49"/>
    <p:sldLayoutId id="2147483828" r:id="rId50"/>
    <p:sldLayoutId id="2147483829" r:id="rId51"/>
    <p:sldLayoutId id="2147483830" r:id="rId52"/>
    <p:sldLayoutId id="2147483831" r:id="rId53"/>
    <p:sldLayoutId id="2147483832" r:id="rId54"/>
    <p:sldLayoutId id="2147483833" r:id="rId55"/>
    <p:sldLayoutId id="2147483834" r:id="rId56"/>
    <p:sldLayoutId id="2147483835" r:id="rId57"/>
    <p:sldLayoutId id="2147483836" r:id="rId58"/>
    <p:sldLayoutId id="2147483837" r:id="rId59"/>
    <p:sldLayoutId id="2147483838" r:id="rId60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Relationship Id="rId4" Type="http://schemas.openxmlformats.org/officeDocument/2006/relationships/image" Target="../media/image14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Relationship Id="rId4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18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238" name="Shape 4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9" name="Google Shape;4239;p196"/>
          <p:cNvSpPr txBox="1"/>
          <p:nvPr>
            <p:ph type="ctrTitle"/>
          </p:nvPr>
        </p:nvSpPr>
        <p:spPr>
          <a:xfrm>
            <a:off x="150602" y="160272"/>
            <a:ext cx="80235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4800"/>
              <a:t>Deep Learning for Brain Tumor Detection Using MRI</a:t>
            </a:r>
            <a:endParaRPr sz="4800">
              <a:latin typeface="Bahiana"/>
              <a:ea typeface="Bahiana"/>
              <a:cs typeface="Bahiana"/>
              <a:sym typeface="Bahiana"/>
            </a:endParaRPr>
          </a:p>
        </p:txBody>
      </p:sp>
      <p:sp>
        <p:nvSpPr>
          <p:cNvPr id="4240" name="Google Shape;4240;p196"/>
          <p:cNvSpPr txBox="1"/>
          <p:nvPr>
            <p:ph idx="1" type="subTitle"/>
          </p:nvPr>
        </p:nvSpPr>
        <p:spPr>
          <a:xfrm>
            <a:off x="1194224" y="3706558"/>
            <a:ext cx="3855300" cy="5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Leo Yao                 yy3959@nyu.edu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Tianyu Zhao         tz2263@nyu.edu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Yumo Li                 yl10192@nyu.edu</a:t>
            </a:r>
            <a:endParaRPr/>
          </a:p>
        </p:txBody>
      </p:sp>
      <p:grpSp>
        <p:nvGrpSpPr>
          <p:cNvPr id="4241" name="Google Shape;4241;p196"/>
          <p:cNvGrpSpPr/>
          <p:nvPr/>
        </p:nvGrpSpPr>
        <p:grpSpPr>
          <a:xfrm>
            <a:off x="6733986" y="1354623"/>
            <a:ext cx="2018084" cy="1393422"/>
            <a:chOff x="5560550" y="1017938"/>
            <a:chExt cx="2489925" cy="1719425"/>
          </a:xfrm>
        </p:grpSpPr>
        <p:sp>
          <p:nvSpPr>
            <p:cNvPr id="4242" name="Google Shape;4242;p196"/>
            <p:cNvSpPr/>
            <p:nvPr/>
          </p:nvSpPr>
          <p:spPr>
            <a:xfrm>
              <a:off x="5560550" y="1017938"/>
              <a:ext cx="2489925" cy="1719425"/>
            </a:xfrm>
            <a:custGeom>
              <a:rect b="b" l="l" r="r" t="t"/>
              <a:pathLst>
                <a:path extrusionOk="0" h="68777" w="99597">
                  <a:moveTo>
                    <a:pt x="54255" y="733"/>
                  </a:moveTo>
                  <a:cubicBezTo>
                    <a:pt x="57373" y="733"/>
                    <a:pt x="60177" y="3725"/>
                    <a:pt x="60198" y="3746"/>
                  </a:cubicBezTo>
                  <a:cubicBezTo>
                    <a:pt x="60219" y="3767"/>
                    <a:pt x="60239" y="3787"/>
                    <a:pt x="60260" y="3808"/>
                  </a:cubicBezTo>
                  <a:cubicBezTo>
                    <a:pt x="60281" y="3829"/>
                    <a:pt x="60302" y="3850"/>
                    <a:pt x="60323" y="3850"/>
                  </a:cubicBezTo>
                  <a:cubicBezTo>
                    <a:pt x="60700" y="4206"/>
                    <a:pt x="60888" y="4729"/>
                    <a:pt x="60888" y="4729"/>
                  </a:cubicBezTo>
                  <a:lnTo>
                    <a:pt x="60700" y="4771"/>
                  </a:lnTo>
                  <a:cubicBezTo>
                    <a:pt x="58377" y="5252"/>
                    <a:pt x="56285" y="6298"/>
                    <a:pt x="54674" y="7742"/>
                  </a:cubicBezTo>
                  <a:cubicBezTo>
                    <a:pt x="52100" y="10065"/>
                    <a:pt x="51138" y="12199"/>
                    <a:pt x="50803" y="13266"/>
                  </a:cubicBezTo>
                  <a:lnTo>
                    <a:pt x="50698" y="13622"/>
                  </a:lnTo>
                  <a:lnTo>
                    <a:pt x="50301" y="13642"/>
                  </a:lnTo>
                  <a:cubicBezTo>
                    <a:pt x="46263" y="13810"/>
                    <a:pt x="43940" y="16907"/>
                    <a:pt x="42936" y="18748"/>
                  </a:cubicBezTo>
                  <a:lnTo>
                    <a:pt x="42873" y="18852"/>
                  </a:lnTo>
                  <a:cubicBezTo>
                    <a:pt x="42622" y="18601"/>
                    <a:pt x="42308" y="18455"/>
                    <a:pt x="42161" y="18078"/>
                  </a:cubicBezTo>
                  <a:cubicBezTo>
                    <a:pt x="41597" y="17262"/>
                    <a:pt x="40362" y="15965"/>
                    <a:pt x="37998" y="15400"/>
                  </a:cubicBezTo>
                  <a:cubicBezTo>
                    <a:pt x="37971" y="15395"/>
                    <a:pt x="37944" y="15392"/>
                    <a:pt x="37917" y="15392"/>
                  </a:cubicBezTo>
                  <a:cubicBezTo>
                    <a:pt x="37737" y="15392"/>
                    <a:pt x="37574" y="15511"/>
                    <a:pt x="37537" y="15693"/>
                  </a:cubicBezTo>
                  <a:cubicBezTo>
                    <a:pt x="37475" y="15902"/>
                    <a:pt x="37600" y="16111"/>
                    <a:pt x="37830" y="16174"/>
                  </a:cubicBezTo>
                  <a:cubicBezTo>
                    <a:pt x="40132" y="16718"/>
                    <a:pt x="41220" y="18036"/>
                    <a:pt x="41617" y="18706"/>
                  </a:cubicBezTo>
                  <a:cubicBezTo>
                    <a:pt x="41638" y="18706"/>
                    <a:pt x="41638" y="18706"/>
                    <a:pt x="41638" y="18685"/>
                  </a:cubicBezTo>
                  <a:cubicBezTo>
                    <a:pt x="41806" y="18915"/>
                    <a:pt x="41931" y="19083"/>
                    <a:pt x="42161" y="19250"/>
                  </a:cubicBezTo>
                  <a:cubicBezTo>
                    <a:pt x="42203" y="19292"/>
                    <a:pt x="42496" y="19522"/>
                    <a:pt x="42580" y="19585"/>
                  </a:cubicBezTo>
                  <a:lnTo>
                    <a:pt x="42057" y="19689"/>
                  </a:lnTo>
                  <a:cubicBezTo>
                    <a:pt x="37851" y="20526"/>
                    <a:pt x="35131" y="25443"/>
                    <a:pt x="34399" y="26908"/>
                  </a:cubicBezTo>
                  <a:lnTo>
                    <a:pt x="34294" y="27159"/>
                  </a:lnTo>
                  <a:lnTo>
                    <a:pt x="34022" y="27222"/>
                  </a:lnTo>
                  <a:cubicBezTo>
                    <a:pt x="32683" y="27515"/>
                    <a:pt x="28143" y="28854"/>
                    <a:pt x="26071" y="33729"/>
                  </a:cubicBezTo>
                  <a:cubicBezTo>
                    <a:pt x="24104" y="38374"/>
                    <a:pt x="25213" y="41157"/>
                    <a:pt x="25778" y="42140"/>
                  </a:cubicBezTo>
                  <a:lnTo>
                    <a:pt x="25967" y="42496"/>
                  </a:lnTo>
                  <a:lnTo>
                    <a:pt x="25695" y="42789"/>
                  </a:lnTo>
                  <a:cubicBezTo>
                    <a:pt x="21003" y="48064"/>
                    <a:pt x="21132" y="53485"/>
                    <a:pt x="22169" y="57271"/>
                  </a:cubicBezTo>
                  <a:lnTo>
                    <a:pt x="22169" y="57271"/>
                  </a:lnTo>
                  <a:cubicBezTo>
                    <a:pt x="21610" y="57395"/>
                    <a:pt x="21279" y="57499"/>
                    <a:pt x="21133" y="57540"/>
                  </a:cubicBezTo>
                  <a:cubicBezTo>
                    <a:pt x="21133" y="57540"/>
                    <a:pt x="21133" y="57519"/>
                    <a:pt x="21133" y="57519"/>
                  </a:cubicBezTo>
                  <a:cubicBezTo>
                    <a:pt x="21050" y="57540"/>
                    <a:pt x="20966" y="57582"/>
                    <a:pt x="20882" y="57624"/>
                  </a:cubicBezTo>
                  <a:cubicBezTo>
                    <a:pt x="20861" y="57624"/>
                    <a:pt x="18434" y="58440"/>
                    <a:pt x="16028" y="58440"/>
                  </a:cubicBezTo>
                  <a:cubicBezTo>
                    <a:pt x="15547" y="58440"/>
                    <a:pt x="15086" y="58398"/>
                    <a:pt x="14689" y="58335"/>
                  </a:cubicBezTo>
                  <a:cubicBezTo>
                    <a:pt x="12680" y="58001"/>
                    <a:pt x="12199" y="56201"/>
                    <a:pt x="12157" y="56013"/>
                  </a:cubicBezTo>
                  <a:cubicBezTo>
                    <a:pt x="12094" y="55720"/>
                    <a:pt x="11948" y="55448"/>
                    <a:pt x="11739" y="55239"/>
                  </a:cubicBezTo>
                  <a:cubicBezTo>
                    <a:pt x="13161" y="54046"/>
                    <a:pt x="14521" y="51891"/>
                    <a:pt x="14166" y="48166"/>
                  </a:cubicBezTo>
                  <a:lnTo>
                    <a:pt x="14166" y="48166"/>
                  </a:lnTo>
                  <a:cubicBezTo>
                    <a:pt x="14459" y="48229"/>
                    <a:pt x="14793" y="48271"/>
                    <a:pt x="15149" y="48271"/>
                  </a:cubicBezTo>
                  <a:cubicBezTo>
                    <a:pt x="15547" y="48271"/>
                    <a:pt x="15986" y="48229"/>
                    <a:pt x="16467" y="48104"/>
                  </a:cubicBezTo>
                  <a:cubicBezTo>
                    <a:pt x="16677" y="48062"/>
                    <a:pt x="16802" y="47853"/>
                    <a:pt x="16760" y="47643"/>
                  </a:cubicBezTo>
                  <a:cubicBezTo>
                    <a:pt x="16707" y="47467"/>
                    <a:pt x="16551" y="47336"/>
                    <a:pt x="16378" y="47336"/>
                  </a:cubicBezTo>
                  <a:cubicBezTo>
                    <a:pt x="16345" y="47336"/>
                    <a:pt x="16312" y="47340"/>
                    <a:pt x="16279" y="47350"/>
                  </a:cubicBezTo>
                  <a:cubicBezTo>
                    <a:pt x="15871" y="47443"/>
                    <a:pt x="15500" y="47483"/>
                    <a:pt x="15163" y="47483"/>
                  </a:cubicBezTo>
                  <a:cubicBezTo>
                    <a:pt x="12993" y="47483"/>
                    <a:pt x="12235" y="45812"/>
                    <a:pt x="12199" y="45739"/>
                  </a:cubicBezTo>
                  <a:cubicBezTo>
                    <a:pt x="12137" y="45584"/>
                    <a:pt x="11994" y="45498"/>
                    <a:pt x="11839" y="45498"/>
                  </a:cubicBezTo>
                  <a:cubicBezTo>
                    <a:pt x="11785" y="45498"/>
                    <a:pt x="11730" y="45508"/>
                    <a:pt x="11676" y="45530"/>
                  </a:cubicBezTo>
                  <a:cubicBezTo>
                    <a:pt x="11487" y="45614"/>
                    <a:pt x="11383" y="45844"/>
                    <a:pt x="11467" y="46032"/>
                  </a:cubicBezTo>
                  <a:cubicBezTo>
                    <a:pt x="11487" y="46053"/>
                    <a:pt x="12011" y="47246"/>
                    <a:pt x="13350" y="47874"/>
                  </a:cubicBezTo>
                  <a:cubicBezTo>
                    <a:pt x="13831" y="51723"/>
                    <a:pt x="12429" y="53774"/>
                    <a:pt x="11048" y="54820"/>
                  </a:cubicBezTo>
                  <a:cubicBezTo>
                    <a:pt x="10860" y="54778"/>
                    <a:pt x="10671" y="54757"/>
                    <a:pt x="10462" y="54757"/>
                  </a:cubicBezTo>
                  <a:cubicBezTo>
                    <a:pt x="10441" y="54778"/>
                    <a:pt x="10379" y="54778"/>
                    <a:pt x="10274" y="54778"/>
                  </a:cubicBezTo>
                  <a:cubicBezTo>
                    <a:pt x="9207" y="54778"/>
                    <a:pt x="5587" y="54444"/>
                    <a:pt x="3327" y="50091"/>
                  </a:cubicBezTo>
                  <a:cubicBezTo>
                    <a:pt x="795" y="45216"/>
                    <a:pt x="4771" y="37642"/>
                    <a:pt x="5336" y="36596"/>
                  </a:cubicBezTo>
                  <a:cubicBezTo>
                    <a:pt x="5859" y="37956"/>
                    <a:pt x="6654" y="39379"/>
                    <a:pt x="7889" y="40467"/>
                  </a:cubicBezTo>
                  <a:cubicBezTo>
                    <a:pt x="7972" y="40529"/>
                    <a:pt x="8056" y="40550"/>
                    <a:pt x="8140" y="40550"/>
                  </a:cubicBezTo>
                  <a:cubicBezTo>
                    <a:pt x="8265" y="40550"/>
                    <a:pt x="8370" y="40508"/>
                    <a:pt x="8454" y="40425"/>
                  </a:cubicBezTo>
                  <a:cubicBezTo>
                    <a:pt x="8600" y="40257"/>
                    <a:pt x="8579" y="40006"/>
                    <a:pt x="8412" y="39860"/>
                  </a:cubicBezTo>
                  <a:cubicBezTo>
                    <a:pt x="6863" y="38521"/>
                    <a:pt x="6047" y="36512"/>
                    <a:pt x="5608" y="34880"/>
                  </a:cubicBezTo>
                  <a:cubicBezTo>
                    <a:pt x="5713" y="32829"/>
                    <a:pt x="6738" y="31972"/>
                    <a:pt x="7638" y="31595"/>
                  </a:cubicBezTo>
                  <a:cubicBezTo>
                    <a:pt x="7679" y="31616"/>
                    <a:pt x="7700" y="31616"/>
                    <a:pt x="7742" y="31616"/>
                  </a:cubicBezTo>
                  <a:cubicBezTo>
                    <a:pt x="8036" y="31555"/>
                    <a:pt x="8548" y="31495"/>
                    <a:pt x="9114" y="31495"/>
                  </a:cubicBezTo>
                  <a:cubicBezTo>
                    <a:pt x="9918" y="31495"/>
                    <a:pt x="10830" y="31617"/>
                    <a:pt x="11383" y="32034"/>
                  </a:cubicBezTo>
                  <a:cubicBezTo>
                    <a:pt x="10776" y="33101"/>
                    <a:pt x="11048" y="34043"/>
                    <a:pt x="11069" y="34064"/>
                  </a:cubicBezTo>
                  <a:cubicBezTo>
                    <a:pt x="11111" y="34231"/>
                    <a:pt x="11278" y="34336"/>
                    <a:pt x="11446" y="34336"/>
                  </a:cubicBezTo>
                  <a:cubicBezTo>
                    <a:pt x="11467" y="34336"/>
                    <a:pt x="11508" y="34315"/>
                    <a:pt x="11550" y="34315"/>
                  </a:cubicBezTo>
                  <a:cubicBezTo>
                    <a:pt x="11759" y="34252"/>
                    <a:pt x="11885" y="34022"/>
                    <a:pt x="11822" y="33813"/>
                  </a:cubicBezTo>
                  <a:cubicBezTo>
                    <a:pt x="11801" y="33792"/>
                    <a:pt x="11320" y="32202"/>
                    <a:pt x="13705" y="31051"/>
                  </a:cubicBezTo>
                  <a:cubicBezTo>
                    <a:pt x="13915" y="30946"/>
                    <a:pt x="13998" y="30716"/>
                    <a:pt x="13894" y="30528"/>
                  </a:cubicBezTo>
                  <a:cubicBezTo>
                    <a:pt x="13834" y="30380"/>
                    <a:pt x="13691" y="30294"/>
                    <a:pt x="13546" y="30294"/>
                  </a:cubicBezTo>
                  <a:cubicBezTo>
                    <a:pt x="13486" y="30294"/>
                    <a:pt x="13426" y="30309"/>
                    <a:pt x="13371" y="30340"/>
                  </a:cubicBezTo>
                  <a:cubicBezTo>
                    <a:pt x="12701" y="30653"/>
                    <a:pt x="12220" y="31030"/>
                    <a:pt x="11864" y="31407"/>
                  </a:cubicBezTo>
                  <a:cubicBezTo>
                    <a:pt x="11362" y="31009"/>
                    <a:pt x="10692" y="30821"/>
                    <a:pt x="10023" y="30758"/>
                  </a:cubicBezTo>
                  <a:cubicBezTo>
                    <a:pt x="10274" y="30423"/>
                    <a:pt x="10399" y="30026"/>
                    <a:pt x="10337" y="29586"/>
                  </a:cubicBezTo>
                  <a:cubicBezTo>
                    <a:pt x="10337" y="29586"/>
                    <a:pt x="10211" y="27912"/>
                    <a:pt x="11843" y="23184"/>
                  </a:cubicBezTo>
                  <a:cubicBezTo>
                    <a:pt x="13350" y="18769"/>
                    <a:pt x="18957" y="17785"/>
                    <a:pt x="18999" y="17785"/>
                  </a:cubicBezTo>
                  <a:cubicBezTo>
                    <a:pt x="19271" y="17744"/>
                    <a:pt x="19501" y="17618"/>
                    <a:pt x="19710" y="17472"/>
                  </a:cubicBezTo>
                  <a:cubicBezTo>
                    <a:pt x="21698" y="17869"/>
                    <a:pt x="24355" y="18852"/>
                    <a:pt x="26260" y="21091"/>
                  </a:cubicBezTo>
                  <a:cubicBezTo>
                    <a:pt x="26343" y="21175"/>
                    <a:pt x="26448" y="21238"/>
                    <a:pt x="26552" y="21238"/>
                  </a:cubicBezTo>
                  <a:cubicBezTo>
                    <a:pt x="26657" y="21238"/>
                    <a:pt x="26741" y="21196"/>
                    <a:pt x="26804" y="21133"/>
                  </a:cubicBezTo>
                  <a:cubicBezTo>
                    <a:pt x="26971" y="20987"/>
                    <a:pt x="26992" y="20736"/>
                    <a:pt x="26866" y="20568"/>
                  </a:cubicBezTo>
                  <a:cubicBezTo>
                    <a:pt x="24920" y="18267"/>
                    <a:pt x="22284" y="17220"/>
                    <a:pt x="20213" y="16760"/>
                  </a:cubicBezTo>
                  <a:cubicBezTo>
                    <a:pt x="20359" y="16363"/>
                    <a:pt x="20359" y="15944"/>
                    <a:pt x="20192" y="15547"/>
                  </a:cubicBezTo>
                  <a:cubicBezTo>
                    <a:pt x="20129" y="15442"/>
                    <a:pt x="19062" y="12868"/>
                    <a:pt x="22451" y="8830"/>
                  </a:cubicBezTo>
                  <a:cubicBezTo>
                    <a:pt x="24565" y="6340"/>
                    <a:pt x="27933" y="5817"/>
                    <a:pt x="30381" y="5817"/>
                  </a:cubicBezTo>
                  <a:cubicBezTo>
                    <a:pt x="32055" y="5817"/>
                    <a:pt x="33290" y="6068"/>
                    <a:pt x="33290" y="6068"/>
                  </a:cubicBezTo>
                  <a:cubicBezTo>
                    <a:pt x="33397" y="6092"/>
                    <a:pt x="33505" y="6104"/>
                    <a:pt x="33612" y="6104"/>
                  </a:cubicBezTo>
                  <a:cubicBezTo>
                    <a:pt x="34151" y="6104"/>
                    <a:pt x="34667" y="5807"/>
                    <a:pt x="34964" y="5336"/>
                  </a:cubicBezTo>
                  <a:cubicBezTo>
                    <a:pt x="35027" y="5252"/>
                    <a:pt x="36428" y="3076"/>
                    <a:pt x="40278" y="3076"/>
                  </a:cubicBezTo>
                  <a:lnTo>
                    <a:pt x="40550" y="3076"/>
                  </a:lnTo>
                  <a:cubicBezTo>
                    <a:pt x="41157" y="3097"/>
                    <a:pt x="41701" y="3097"/>
                    <a:pt x="42224" y="3097"/>
                  </a:cubicBezTo>
                  <a:cubicBezTo>
                    <a:pt x="43961" y="3097"/>
                    <a:pt x="45342" y="2992"/>
                    <a:pt x="46639" y="2783"/>
                  </a:cubicBezTo>
                  <a:lnTo>
                    <a:pt x="46639" y="2783"/>
                  </a:lnTo>
                  <a:cubicBezTo>
                    <a:pt x="44693" y="3934"/>
                    <a:pt x="42601" y="5650"/>
                    <a:pt x="41157" y="8077"/>
                  </a:cubicBezTo>
                  <a:cubicBezTo>
                    <a:pt x="40660" y="7961"/>
                    <a:pt x="40180" y="7919"/>
                    <a:pt x="39745" y="7919"/>
                  </a:cubicBezTo>
                  <a:cubicBezTo>
                    <a:pt x="38604" y="7919"/>
                    <a:pt x="37765" y="8208"/>
                    <a:pt x="37705" y="8223"/>
                  </a:cubicBezTo>
                  <a:cubicBezTo>
                    <a:pt x="37496" y="8307"/>
                    <a:pt x="37391" y="8537"/>
                    <a:pt x="37454" y="8725"/>
                  </a:cubicBezTo>
                  <a:cubicBezTo>
                    <a:pt x="37521" y="8894"/>
                    <a:pt x="37670" y="8995"/>
                    <a:pt x="37835" y="8995"/>
                  </a:cubicBezTo>
                  <a:cubicBezTo>
                    <a:pt x="37874" y="8995"/>
                    <a:pt x="37915" y="8989"/>
                    <a:pt x="37956" y="8977"/>
                  </a:cubicBezTo>
                  <a:cubicBezTo>
                    <a:pt x="38016" y="8947"/>
                    <a:pt x="38735" y="8704"/>
                    <a:pt x="39713" y="8704"/>
                  </a:cubicBezTo>
                  <a:cubicBezTo>
                    <a:pt x="40106" y="8704"/>
                    <a:pt x="40540" y="8743"/>
                    <a:pt x="40990" y="8851"/>
                  </a:cubicBezTo>
                  <a:cubicBezTo>
                    <a:pt x="41011" y="8893"/>
                    <a:pt x="41053" y="8914"/>
                    <a:pt x="41094" y="8956"/>
                  </a:cubicBezTo>
                  <a:cubicBezTo>
                    <a:pt x="41157" y="8977"/>
                    <a:pt x="41220" y="8997"/>
                    <a:pt x="41283" y="8997"/>
                  </a:cubicBezTo>
                  <a:cubicBezTo>
                    <a:pt x="41325" y="8997"/>
                    <a:pt x="41345" y="8977"/>
                    <a:pt x="41387" y="8977"/>
                  </a:cubicBezTo>
                  <a:cubicBezTo>
                    <a:pt x="42078" y="9207"/>
                    <a:pt x="42768" y="9583"/>
                    <a:pt x="43417" y="10274"/>
                  </a:cubicBezTo>
                  <a:cubicBezTo>
                    <a:pt x="43480" y="10357"/>
                    <a:pt x="43584" y="10399"/>
                    <a:pt x="43689" y="10399"/>
                  </a:cubicBezTo>
                  <a:cubicBezTo>
                    <a:pt x="43794" y="10399"/>
                    <a:pt x="43898" y="10357"/>
                    <a:pt x="43961" y="10295"/>
                  </a:cubicBezTo>
                  <a:cubicBezTo>
                    <a:pt x="44128" y="10148"/>
                    <a:pt x="44128" y="9897"/>
                    <a:pt x="43982" y="9730"/>
                  </a:cubicBezTo>
                  <a:cubicBezTo>
                    <a:pt x="43333" y="9039"/>
                    <a:pt x="42622" y="8600"/>
                    <a:pt x="41931" y="8328"/>
                  </a:cubicBezTo>
                  <a:cubicBezTo>
                    <a:pt x="45216" y="3013"/>
                    <a:pt x="51954" y="1381"/>
                    <a:pt x="52017" y="1360"/>
                  </a:cubicBezTo>
                  <a:cubicBezTo>
                    <a:pt x="52142" y="1339"/>
                    <a:pt x="52226" y="1256"/>
                    <a:pt x="52289" y="1151"/>
                  </a:cubicBezTo>
                  <a:cubicBezTo>
                    <a:pt x="52414" y="1109"/>
                    <a:pt x="52540" y="1067"/>
                    <a:pt x="52686" y="1005"/>
                  </a:cubicBezTo>
                  <a:cubicBezTo>
                    <a:pt x="53188" y="837"/>
                    <a:pt x="53711" y="733"/>
                    <a:pt x="54255" y="733"/>
                  </a:cubicBezTo>
                  <a:close/>
                  <a:moveTo>
                    <a:pt x="63659" y="5110"/>
                  </a:moveTo>
                  <a:cubicBezTo>
                    <a:pt x="64331" y="5110"/>
                    <a:pt x="64976" y="5160"/>
                    <a:pt x="65575" y="5252"/>
                  </a:cubicBezTo>
                  <a:cubicBezTo>
                    <a:pt x="66391" y="5796"/>
                    <a:pt x="66872" y="6340"/>
                    <a:pt x="66893" y="6340"/>
                  </a:cubicBezTo>
                  <a:cubicBezTo>
                    <a:pt x="67165" y="6675"/>
                    <a:pt x="67584" y="6884"/>
                    <a:pt x="68023" y="6905"/>
                  </a:cubicBezTo>
                  <a:cubicBezTo>
                    <a:pt x="68048" y="6906"/>
                    <a:pt x="68072" y="6907"/>
                    <a:pt x="68097" y="6907"/>
                  </a:cubicBezTo>
                  <a:cubicBezTo>
                    <a:pt x="68511" y="6907"/>
                    <a:pt x="68919" y="6741"/>
                    <a:pt x="69216" y="6445"/>
                  </a:cubicBezTo>
                  <a:cubicBezTo>
                    <a:pt x="69697" y="5943"/>
                    <a:pt x="70534" y="5671"/>
                    <a:pt x="71517" y="5671"/>
                  </a:cubicBezTo>
                  <a:cubicBezTo>
                    <a:pt x="72584" y="5671"/>
                    <a:pt x="73693" y="6005"/>
                    <a:pt x="74300" y="6528"/>
                  </a:cubicBezTo>
                  <a:cubicBezTo>
                    <a:pt x="75786" y="7805"/>
                    <a:pt x="77334" y="7930"/>
                    <a:pt x="78966" y="8098"/>
                  </a:cubicBezTo>
                  <a:cubicBezTo>
                    <a:pt x="79761" y="8160"/>
                    <a:pt x="80598" y="8244"/>
                    <a:pt x="81561" y="8453"/>
                  </a:cubicBezTo>
                  <a:cubicBezTo>
                    <a:pt x="83360" y="8851"/>
                    <a:pt x="84908" y="11592"/>
                    <a:pt x="85306" y="12534"/>
                  </a:cubicBezTo>
                  <a:cubicBezTo>
                    <a:pt x="85327" y="12534"/>
                    <a:pt x="85327" y="12534"/>
                    <a:pt x="85327" y="12554"/>
                  </a:cubicBezTo>
                  <a:cubicBezTo>
                    <a:pt x="85724" y="14228"/>
                    <a:pt x="86122" y="16969"/>
                    <a:pt x="85515" y="20087"/>
                  </a:cubicBezTo>
                  <a:cubicBezTo>
                    <a:pt x="85473" y="20296"/>
                    <a:pt x="85578" y="20526"/>
                    <a:pt x="85787" y="20568"/>
                  </a:cubicBezTo>
                  <a:cubicBezTo>
                    <a:pt x="85829" y="20589"/>
                    <a:pt x="85850" y="20589"/>
                    <a:pt x="85892" y="20589"/>
                  </a:cubicBezTo>
                  <a:cubicBezTo>
                    <a:pt x="86080" y="20589"/>
                    <a:pt x="86227" y="20464"/>
                    <a:pt x="86268" y="20275"/>
                  </a:cubicBezTo>
                  <a:cubicBezTo>
                    <a:pt x="86812" y="17576"/>
                    <a:pt x="86645" y="15149"/>
                    <a:pt x="86331" y="13412"/>
                  </a:cubicBezTo>
                  <a:lnTo>
                    <a:pt x="86331" y="13412"/>
                  </a:lnTo>
                  <a:cubicBezTo>
                    <a:pt x="86457" y="13459"/>
                    <a:pt x="86606" y="13483"/>
                    <a:pt x="86752" y="13483"/>
                  </a:cubicBezTo>
                  <a:cubicBezTo>
                    <a:pt x="86801" y="13483"/>
                    <a:pt x="86849" y="13480"/>
                    <a:pt x="86896" y="13475"/>
                  </a:cubicBezTo>
                  <a:cubicBezTo>
                    <a:pt x="87158" y="13453"/>
                    <a:pt x="87410" y="13442"/>
                    <a:pt x="87653" y="13442"/>
                  </a:cubicBezTo>
                  <a:cubicBezTo>
                    <a:pt x="89235" y="13442"/>
                    <a:pt x="90425" y="13916"/>
                    <a:pt x="91332" y="14877"/>
                  </a:cubicBezTo>
                  <a:cubicBezTo>
                    <a:pt x="93571" y="17241"/>
                    <a:pt x="93341" y="21761"/>
                    <a:pt x="93341" y="21803"/>
                  </a:cubicBezTo>
                  <a:cubicBezTo>
                    <a:pt x="93299" y="22451"/>
                    <a:pt x="93655" y="23037"/>
                    <a:pt x="94219" y="23330"/>
                  </a:cubicBezTo>
                  <a:cubicBezTo>
                    <a:pt x="98613" y="25464"/>
                    <a:pt x="98488" y="31595"/>
                    <a:pt x="97002" y="35257"/>
                  </a:cubicBezTo>
                  <a:cubicBezTo>
                    <a:pt x="95412" y="39148"/>
                    <a:pt x="92566" y="42538"/>
                    <a:pt x="92525" y="42580"/>
                  </a:cubicBezTo>
                  <a:cubicBezTo>
                    <a:pt x="92106" y="43040"/>
                    <a:pt x="92022" y="43731"/>
                    <a:pt x="92315" y="44296"/>
                  </a:cubicBezTo>
                  <a:cubicBezTo>
                    <a:pt x="92336" y="44337"/>
                    <a:pt x="94471" y="48690"/>
                    <a:pt x="91562" y="52330"/>
                  </a:cubicBezTo>
                  <a:cubicBezTo>
                    <a:pt x="88989" y="55573"/>
                    <a:pt x="84239" y="55824"/>
                    <a:pt x="82837" y="55824"/>
                  </a:cubicBezTo>
                  <a:lnTo>
                    <a:pt x="82460" y="55824"/>
                  </a:lnTo>
                  <a:cubicBezTo>
                    <a:pt x="82921" y="54862"/>
                    <a:pt x="83423" y="53523"/>
                    <a:pt x="83779" y="51744"/>
                  </a:cubicBezTo>
                  <a:cubicBezTo>
                    <a:pt x="84302" y="51493"/>
                    <a:pt x="85871" y="50594"/>
                    <a:pt x="87084" y="48627"/>
                  </a:cubicBezTo>
                  <a:cubicBezTo>
                    <a:pt x="87210" y="48438"/>
                    <a:pt x="87147" y="48187"/>
                    <a:pt x="86959" y="48083"/>
                  </a:cubicBezTo>
                  <a:cubicBezTo>
                    <a:pt x="86892" y="48038"/>
                    <a:pt x="86820" y="48017"/>
                    <a:pt x="86750" y="48017"/>
                  </a:cubicBezTo>
                  <a:cubicBezTo>
                    <a:pt x="86621" y="48017"/>
                    <a:pt x="86496" y="48087"/>
                    <a:pt x="86415" y="48208"/>
                  </a:cubicBezTo>
                  <a:cubicBezTo>
                    <a:pt x="85599" y="49526"/>
                    <a:pt x="84595" y="50322"/>
                    <a:pt x="83946" y="50740"/>
                  </a:cubicBezTo>
                  <a:cubicBezTo>
                    <a:pt x="84197" y="49108"/>
                    <a:pt x="84302" y="47162"/>
                    <a:pt x="84176" y="44881"/>
                  </a:cubicBezTo>
                  <a:cubicBezTo>
                    <a:pt x="84156" y="44683"/>
                    <a:pt x="83986" y="44503"/>
                    <a:pt x="83790" y="44503"/>
                  </a:cubicBezTo>
                  <a:cubicBezTo>
                    <a:pt x="83779" y="44503"/>
                    <a:pt x="83768" y="44504"/>
                    <a:pt x="83758" y="44505"/>
                  </a:cubicBezTo>
                  <a:cubicBezTo>
                    <a:pt x="83527" y="44526"/>
                    <a:pt x="83360" y="44714"/>
                    <a:pt x="83381" y="44923"/>
                  </a:cubicBezTo>
                  <a:cubicBezTo>
                    <a:pt x="83737" y="51012"/>
                    <a:pt x="82272" y="54611"/>
                    <a:pt x="81351" y="56243"/>
                  </a:cubicBezTo>
                  <a:cubicBezTo>
                    <a:pt x="81247" y="56348"/>
                    <a:pt x="81142" y="56452"/>
                    <a:pt x="81058" y="56599"/>
                  </a:cubicBezTo>
                  <a:cubicBezTo>
                    <a:pt x="81038" y="56620"/>
                    <a:pt x="80347" y="57729"/>
                    <a:pt x="79406" y="57791"/>
                  </a:cubicBezTo>
                  <a:cubicBezTo>
                    <a:pt x="77941" y="57896"/>
                    <a:pt x="76895" y="58879"/>
                    <a:pt x="75786" y="59946"/>
                  </a:cubicBezTo>
                  <a:cubicBezTo>
                    <a:pt x="74886" y="60804"/>
                    <a:pt x="73840" y="61767"/>
                    <a:pt x="72438" y="62395"/>
                  </a:cubicBezTo>
                  <a:cubicBezTo>
                    <a:pt x="70241" y="63357"/>
                    <a:pt x="67856" y="63462"/>
                    <a:pt x="66935" y="63462"/>
                  </a:cubicBezTo>
                  <a:cubicBezTo>
                    <a:pt x="66579" y="63462"/>
                    <a:pt x="66370" y="63441"/>
                    <a:pt x="66349" y="63441"/>
                  </a:cubicBezTo>
                  <a:cubicBezTo>
                    <a:pt x="66322" y="63439"/>
                    <a:pt x="66294" y="63439"/>
                    <a:pt x="66267" y="63439"/>
                  </a:cubicBezTo>
                  <a:cubicBezTo>
                    <a:pt x="65858" y="63439"/>
                    <a:pt x="65472" y="63585"/>
                    <a:pt x="65177" y="63859"/>
                  </a:cubicBezTo>
                  <a:cubicBezTo>
                    <a:pt x="64968" y="64047"/>
                    <a:pt x="64822" y="64278"/>
                    <a:pt x="64738" y="64529"/>
                  </a:cubicBezTo>
                  <a:cubicBezTo>
                    <a:pt x="64592" y="64738"/>
                    <a:pt x="63943" y="65470"/>
                    <a:pt x="61620" y="66809"/>
                  </a:cubicBezTo>
                  <a:cubicBezTo>
                    <a:pt x="59884" y="67835"/>
                    <a:pt x="57854" y="68044"/>
                    <a:pt x="56452" y="68044"/>
                  </a:cubicBezTo>
                  <a:cubicBezTo>
                    <a:pt x="54527" y="68044"/>
                    <a:pt x="52937" y="67646"/>
                    <a:pt x="52435" y="67332"/>
                  </a:cubicBezTo>
                  <a:cubicBezTo>
                    <a:pt x="51347" y="66705"/>
                    <a:pt x="49568" y="66454"/>
                    <a:pt x="47309" y="66161"/>
                  </a:cubicBezTo>
                  <a:cubicBezTo>
                    <a:pt x="45467" y="65910"/>
                    <a:pt x="43375" y="65617"/>
                    <a:pt x="41408" y="65073"/>
                  </a:cubicBezTo>
                  <a:cubicBezTo>
                    <a:pt x="37956" y="64131"/>
                    <a:pt x="36931" y="63315"/>
                    <a:pt x="36910" y="63315"/>
                  </a:cubicBezTo>
                  <a:lnTo>
                    <a:pt x="36910" y="63336"/>
                  </a:lnTo>
                  <a:cubicBezTo>
                    <a:pt x="36680" y="63064"/>
                    <a:pt x="36366" y="62897"/>
                    <a:pt x="36031" y="62834"/>
                  </a:cubicBezTo>
                  <a:cubicBezTo>
                    <a:pt x="34838" y="61432"/>
                    <a:pt x="33499" y="59130"/>
                    <a:pt x="32788" y="55532"/>
                  </a:cubicBezTo>
                  <a:cubicBezTo>
                    <a:pt x="32751" y="55331"/>
                    <a:pt x="32587" y="55210"/>
                    <a:pt x="32407" y="55210"/>
                  </a:cubicBezTo>
                  <a:cubicBezTo>
                    <a:pt x="32381" y="55210"/>
                    <a:pt x="32354" y="55212"/>
                    <a:pt x="32327" y="55218"/>
                  </a:cubicBezTo>
                  <a:cubicBezTo>
                    <a:pt x="32118" y="55260"/>
                    <a:pt x="31972" y="55469"/>
                    <a:pt x="32014" y="55678"/>
                  </a:cubicBezTo>
                  <a:cubicBezTo>
                    <a:pt x="32704" y="59109"/>
                    <a:pt x="33897" y="61411"/>
                    <a:pt x="35068" y="62918"/>
                  </a:cubicBezTo>
                  <a:cubicBezTo>
                    <a:pt x="34357" y="63085"/>
                    <a:pt x="32181" y="63587"/>
                    <a:pt x="29984" y="63587"/>
                  </a:cubicBezTo>
                  <a:cubicBezTo>
                    <a:pt x="28645" y="63587"/>
                    <a:pt x="27578" y="63420"/>
                    <a:pt x="26783" y="63064"/>
                  </a:cubicBezTo>
                  <a:cubicBezTo>
                    <a:pt x="26490" y="62939"/>
                    <a:pt x="26218" y="62792"/>
                    <a:pt x="25967" y="62625"/>
                  </a:cubicBezTo>
                  <a:cubicBezTo>
                    <a:pt x="25674" y="62436"/>
                    <a:pt x="25464" y="62143"/>
                    <a:pt x="25276" y="61809"/>
                  </a:cubicBezTo>
                  <a:cubicBezTo>
                    <a:pt x="25276" y="61788"/>
                    <a:pt x="25255" y="61767"/>
                    <a:pt x="25234" y="61725"/>
                  </a:cubicBezTo>
                  <a:cubicBezTo>
                    <a:pt x="24941" y="61327"/>
                    <a:pt x="18120" y="51975"/>
                    <a:pt x="26406" y="42936"/>
                  </a:cubicBezTo>
                  <a:cubicBezTo>
                    <a:pt x="27348" y="43605"/>
                    <a:pt x="29461" y="44756"/>
                    <a:pt x="33227" y="45321"/>
                  </a:cubicBezTo>
                  <a:cubicBezTo>
                    <a:pt x="31532" y="46137"/>
                    <a:pt x="28980" y="48041"/>
                    <a:pt x="27745" y="52205"/>
                  </a:cubicBezTo>
                  <a:cubicBezTo>
                    <a:pt x="27055" y="51640"/>
                    <a:pt x="26615" y="51117"/>
                    <a:pt x="26615" y="51096"/>
                  </a:cubicBezTo>
                  <a:cubicBezTo>
                    <a:pt x="26535" y="51004"/>
                    <a:pt x="26423" y="50956"/>
                    <a:pt x="26310" y="50956"/>
                  </a:cubicBezTo>
                  <a:cubicBezTo>
                    <a:pt x="26218" y="50956"/>
                    <a:pt x="26126" y="50988"/>
                    <a:pt x="26050" y="51054"/>
                  </a:cubicBezTo>
                  <a:cubicBezTo>
                    <a:pt x="25883" y="51179"/>
                    <a:pt x="25862" y="51431"/>
                    <a:pt x="26008" y="51598"/>
                  </a:cubicBezTo>
                  <a:cubicBezTo>
                    <a:pt x="26050" y="51661"/>
                    <a:pt x="26699" y="52435"/>
                    <a:pt x="27682" y="53146"/>
                  </a:cubicBezTo>
                  <a:cubicBezTo>
                    <a:pt x="27703" y="53167"/>
                    <a:pt x="27745" y="53188"/>
                    <a:pt x="27787" y="53209"/>
                  </a:cubicBezTo>
                  <a:cubicBezTo>
                    <a:pt x="28666" y="53837"/>
                    <a:pt x="29817" y="54402"/>
                    <a:pt x="31072" y="54402"/>
                  </a:cubicBezTo>
                  <a:cubicBezTo>
                    <a:pt x="31198" y="54402"/>
                    <a:pt x="31323" y="54381"/>
                    <a:pt x="31449" y="54381"/>
                  </a:cubicBezTo>
                  <a:cubicBezTo>
                    <a:pt x="31658" y="54360"/>
                    <a:pt x="31846" y="54172"/>
                    <a:pt x="31825" y="53962"/>
                  </a:cubicBezTo>
                  <a:cubicBezTo>
                    <a:pt x="31804" y="53732"/>
                    <a:pt x="31637" y="53586"/>
                    <a:pt x="31407" y="53586"/>
                  </a:cubicBezTo>
                  <a:cubicBezTo>
                    <a:pt x="31296" y="53596"/>
                    <a:pt x="31186" y="53601"/>
                    <a:pt x="31076" y="53601"/>
                  </a:cubicBezTo>
                  <a:cubicBezTo>
                    <a:pt x="30091" y="53601"/>
                    <a:pt x="29168" y="53194"/>
                    <a:pt x="28415" y="52686"/>
                  </a:cubicBezTo>
                  <a:cubicBezTo>
                    <a:pt x="30005" y="46974"/>
                    <a:pt x="34190" y="45697"/>
                    <a:pt x="34901" y="45509"/>
                  </a:cubicBezTo>
                  <a:cubicBezTo>
                    <a:pt x="35654" y="45593"/>
                    <a:pt x="36449" y="45635"/>
                    <a:pt x="37307" y="45656"/>
                  </a:cubicBezTo>
                  <a:lnTo>
                    <a:pt x="37747" y="45656"/>
                  </a:lnTo>
                  <a:cubicBezTo>
                    <a:pt x="43417" y="45656"/>
                    <a:pt x="45802" y="43291"/>
                    <a:pt x="46744" y="41743"/>
                  </a:cubicBezTo>
                  <a:lnTo>
                    <a:pt x="46744" y="41743"/>
                  </a:lnTo>
                  <a:cubicBezTo>
                    <a:pt x="47037" y="43103"/>
                    <a:pt x="47246" y="45718"/>
                    <a:pt x="45279" y="47874"/>
                  </a:cubicBezTo>
                  <a:cubicBezTo>
                    <a:pt x="45154" y="48020"/>
                    <a:pt x="45112" y="48250"/>
                    <a:pt x="45258" y="48418"/>
                  </a:cubicBezTo>
                  <a:cubicBezTo>
                    <a:pt x="45342" y="48501"/>
                    <a:pt x="45446" y="48543"/>
                    <a:pt x="45551" y="48543"/>
                  </a:cubicBezTo>
                  <a:cubicBezTo>
                    <a:pt x="45656" y="48543"/>
                    <a:pt x="45760" y="48501"/>
                    <a:pt x="45844" y="48418"/>
                  </a:cubicBezTo>
                  <a:cubicBezTo>
                    <a:pt x="48564" y="45446"/>
                    <a:pt x="47643" y="41785"/>
                    <a:pt x="47330" y="40801"/>
                  </a:cubicBezTo>
                  <a:lnTo>
                    <a:pt x="47330" y="40801"/>
                  </a:lnTo>
                  <a:cubicBezTo>
                    <a:pt x="47504" y="40820"/>
                    <a:pt x="47727" y="40835"/>
                    <a:pt x="47996" y="40835"/>
                  </a:cubicBezTo>
                  <a:cubicBezTo>
                    <a:pt x="49211" y="40835"/>
                    <a:pt x="51375" y="40532"/>
                    <a:pt x="54339" y="38939"/>
                  </a:cubicBezTo>
                  <a:cubicBezTo>
                    <a:pt x="54904" y="38646"/>
                    <a:pt x="55490" y="38311"/>
                    <a:pt x="56055" y="37977"/>
                  </a:cubicBezTo>
                  <a:cubicBezTo>
                    <a:pt x="58754" y="36456"/>
                    <a:pt x="61508" y="34899"/>
                    <a:pt x="64068" y="34899"/>
                  </a:cubicBezTo>
                  <a:cubicBezTo>
                    <a:pt x="65417" y="34899"/>
                    <a:pt x="66713" y="35331"/>
                    <a:pt x="67918" y="36428"/>
                  </a:cubicBezTo>
                  <a:cubicBezTo>
                    <a:pt x="67989" y="36499"/>
                    <a:pt x="68084" y="36536"/>
                    <a:pt x="68181" y="36536"/>
                  </a:cubicBezTo>
                  <a:cubicBezTo>
                    <a:pt x="68283" y="36536"/>
                    <a:pt x="68387" y="36494"/>
                    <a:pt x="68462" y="36407"/>
                  </a:cubicBezTo>
                  <a:cubicBezTo>
                    <a:pt x="68609" y="36240"/>
                    <a:pt x="68609" y="35989"/>
                    <a:pt x="68442" y="35842"/>
                  </a:cubicBezTo>
                  <a:cubicBezTo>
                    <a:pt x="67076" y="34594"/>
                    <a:pt x="65610" y="34111"/>
                    <a:pt x="64103" y="34111"/>
                  </a:cubicBezTo>
                  <a:cubicBezTo>
                    <a:pt x="61313" y="34111"/>
                    <a:pt x="58381" y="35765"/>
                    <a:pt x="55678" y="37286"/>
                  </a:cubicBezTo>
                  <a:cubicBezTo>
                    <a:pt x="55092" y="37621"/>
                    <a:pt x="54527" y="37956"/>
                    <a:pt x="53962" y="38249"/>
                  </a:cubicBezTo>
                  <a:cubicBezTo>
                    <a:pt x="51140" y="39776"/>
                    <a:pt x="49073" y="40050"/>
                    <a:pt x="47969" y="40050"/>
                  </a:cubicBezTo>
                  <a:cubicBezTo>
                    <a:pt x="47379" y="40050"/>
                    <a:pt x="47065" y="39972"/>
                    <a:pt x="47058" y="39964"/>
                  </a:cubicBezTo>
                  <a:cubicBezTo>
                    <a:pt x="47030" y="39959"/>
                    <a:pt x="47002" y="39956"/>
                    <a:pt x="46974" y="39956"/>
                  </a:cubicBezTo>
                  <a:cubicBezTo>
                    <a:pt x="46898" y="39956"/>
                    <a:pt x="46826" y="39976"/>
                    <a:pt x="46765" y="40006"/>
                  </a:cubicBezTo>
                  <a:cubicBezTo>
                    <a:pt x="46660" y="40069"/>
                    <a:pt x="46597" y="40153"/>
                    <a:pt x="46576" y="40257"/>
                  </a:cubicBezTo>
                  <a:cubicBezTo>
                    <a:pt x="46535" y="40442"/>
                    <a:pt x="45304" y="44865"/>
                    <a:pt x="37748" y="44865"/>
                  </a:cubicBezTo>
                  <a:cubicBezTo>
                    <a:pt x="37610" y="44865"/>
                    <a:pt x="37470" y="44864"/>
                    <a:pt x="37328" y="44861"/>
                  </a:cubicBezTo>
                  <a:cubicBezTo>
                    <a:pt x="36512" y="44861"/>
                    <a:pt x="35759" y="44798"/>
                    <a:pt x="35047" y="44735"/>
                  </a:cubicBezTo>
                  <a:cubicBezTo>
                    <a:pt x="34985" y="44714"/>
                    <a:pt x="34922" y="44714"/>
                    <a:pt x="34880" y="44714"/>
                  </a:cubicBezTo>
                  <a:cubicBezTo>
                    <a:pt x="31449" y="44400"/>
                    <a:pt x="29210" y="43584"/>
                    <a:pt x="27892" y="42894"/>
                  </a:cubicBezTo>
                  <a:cubicBezTo>
                    <a:pt x="27389" y="42643"/>
                    <a:pt x="27013" y="42203"/>
                    <a:pt x="26720" y="41722"/>
                  </a:cubicBezTo>
                  <a:cubicBezTo>
                    <a:pt x="26699" y="41701"/>
                    <a:pt x="26678" y="41659"/>
                    <a:pt x="26636" y="41638"/>
                  </a:cubicBezTo>
                  <a:cubicBezTo>
                    <a:pt x="26552" y="41534"/>
                    <a:pt x="24523" y="39086"/>
                    <a:pt x="26783" y="33771"/>
                  </a:cubicBezTo>
                  <a:cubicBezTo>
                    <a:pt x="28938" y="28666"/>
                    <a:pt x="34106" y="27850"/>
                    <a:pt x="34315" y="27808"/>
                  </a:cubicBezTo>
                  <a:cubicBezTo>
                    <a:pt x="34587" y="27766"/>
                    <a:pt x="34817" y="27599"/>
                    <a:pt x="34922" y="27347"/>
                  </a:cubicBezTo>
                  <a:cubicBezTo>
                    <a:pt x="34964" y="27285"/>
                    <a:pt x="37914" y="20757"/>
                    <a:pt x="42475" y="20275"/>
                  </a:cubicBezTo>
                  <a:cubicBezTo>
                    <a:pt x="42768" y="20254"/>
                    <a:pt x="43019" y="20066"/>
                    <a:pt x="43145" y="19794"/>
                  </a:cubicBezTo>
                  <a:cubicBezTo>
                    <a:pt x="43166" y="19732"/>
                    <a:pt x="45388" y="14309"/>
                    <a:pt x="50415" y="14309"/>
                  </a:cubicBezTo>
                  <a:cubicBezTo>
                    <a:pt x="50481" y="14309"/>
                    <a:pt x="50548" y="14310"/>
                    <a:pt x="50615" y="14312"/>
                  </a:cubicBezTo>
                  <a:cubicBezTo>
                    <a:pt x="50637" y="14315"/>
                    <a:pt x="50660" y="14316"/>
                    <a:pt x="50683" y="14316"/>
                  </a:cubicBezTo>
                  <a:cubicBezTo>
                    <a:pt x="51033" y="14316"/>
                    <a:pt x="51352" y="14017"/>
                    <a:pt x="51431" y="13663"/>
                  </a:cubicBezTo>
                  <a:cubicBezTo>
                    <a:pt x="51431" y="13622"/>
                    <a:pt x="51891" y="11048"/>
                    <a:pt x="55113" y="8160"/>
                  </a:cubicBezTo>
                  <a:cubicBezTo>
                    <a:pt x="57530" y="5980"/>
                    <a:pt x="60835" y="5110"/>
                    <a:pt x="63659" y="5110"/>
                  </a:cubicBezTo>
                  <a:close/>
                  <a:moveTo>
                    <a:pt x="54255" y="0"/>
                  </a:moveTo>
                  <a:cubicBezTo>
                    <a:pt x="53649" y="0"/>
                    <a:pt x="53042" y="105"/>
                    <a:pt x="52456" y="314"/>
                  </a:cubicBezTo>
                  <a:cubicBezTo>
                    <a:pt x="48208" y="1862"/>
                    <a:pt x="46137" y="2365"/>
                    <a:pt x="42287" y="2365"/>
                  </a:cubicBezTo>
                  <a:cubicBezTo>
                    <a:pt x="41785" y="2365"/>
                    <a:pt x="41220" y="2365"/>
                    <a:pt x="40571" y="2344"/>
                  </a:cubicBezTo>
                  <a:lnTo>
                    <a:pt x="40257" y="2344"/>
                  </a:lnTo>
                  <a:cubicBezTo>
                    <a:pt x="37182" y="2344"/>
                    <a:pt x="35487" y="3683"/>
                    <a:pt x="34734" y="4478"/>
                  </a:cubicBezTo>
                  <a:lnTo>
                    <a:pt x="33897" y="5378"/>
                  </a:lnTo>
                  <a:lnTo>
                    <a:pt x="32662" y="5231"/>
                  </a:lnTo>
                  <a:cubicBezTo>
                    <a:pt x="32160" y="5168"/>
                    <a:pt x="31344" y="5085"/>
                    <a:pt x="30402" y="5085"/>
                  </a:cubicBezTo>
                  <a:cubicBezTo>
                    <a:pt x="27787" y="5085"/>
                    <a:pt x="24188" y="5650"/>
                    <a:pt x="21907" y="8349"/>
                  </a:cubicBezTo>
                  <a:cubicBezTo>
                    <a:pt x="19501" y="11194"/>
                    <a:pt x="19166" y="13454"/>
                    <a:pt x="19292" y="14835"/>
                  </a:cubicBezTo>
                  <a:lnTo>
                    <a:pt x="19480" y="16802"/>
                  </a:lnTo>
                  <a:lnTo>
                    <a:pt x="17618" y="17388"/>
                  </a:lnTo>
                  <a:cubicBezTo>
                    <a:pt x="15693" y="17974"/>
                    <a:pt x="12324" y="19480"/>
                    <a:pt x="11153" y="22933"/>
                  </a:cubicBezTo>
                  <a:cubicBezTo>
                    <a:pt x="10127" y="25925"/>
                    <a:pt x="9772" y="27724"/>
                    <a:pt x="9667" y="28728"/>
                  </a:cubicBezTo>
                  <a:lnTo>
                    <a:pt x="9458" y="30340"/>
                  </a:lnTo>
                  <a:lnTo>
                    <a:pt x="7910" y="30779"/>
                  </a:lnTo>
                  <a:cubicBezTo>
                    <a:pt x="7366" y="30925"/>
                    <a:pt x="6612" y="31239"/>
                    <a:pt x="5985" y="31909"/>
                  </a:cubicBezTo>
                  <a:cubicBezTo>
                    <a:pt x="5231" y="32704"/>
                    <a:pt x="4855" y="33834"/>
                    <a:pt x="4876" y="35298"/>
                  </a:cubicBezTo>
                  <a:lnTo>
                    <a:pt x="4876" y="35905"/>
                  </a:lnTo>
                  <a:lnTo>
                    <a:pt x="4583" y="36449"/>
                  </a:lnTo>
                  <a:cubicBezTo>
                    <a:pt x="4101" y="37328"/>
                    <a:pt x="0" y="45279"/>
                    <a:pt x="2679" y="50426"/>
                  </a:cubicBezTo>
                  <a:cubicBezTo>
                    <a:pt x="4792" y="54464"/>
                    <a:pt x="7993" y="55322"/>
                    <a:pt x="9730" y="55469"/>
                  </a:cubicBezTo>
                  <a:lnTo>
                    <a:pt x="11111" y="55594"/>
                  </a:lnTo>
                  <a:lnTo>
                    <a:pt x="11697" y="56850"/>
                  </a:lnTo>
                  <a:cubicBezTo>
                    <a:pt x="12283" y="58084"/>
                    <a:pt x="13245" y="58837"/>
                    <a:pt x="14563" y="59047"/>
                  </a:cubicBezTo>
                  <a:cubicBezTo>
                    <a:pt x="15024" y="59130"/>
                    <a:pt x="15505" y="59172"/>
                    <a:pt x="16049" y="59172"/>
                  </a:cubicBezTo>
                  <a:cubicBezTo>
                    <a:pt x="17513" y="59172"/>
                    <a:pt x="18957" y="58879"/>
                    <a:pt x="19920" y="58649"/>
                  </a:cubicBezTo>
                  <a:lnTo>
                    <a:pt x="21782" y="58189"/>
                  </a:lnTo>
                  <a:lnTo>
                    <a:pt x="22661" y="59884"/>
                  </a:lnTo>
                  <a:cubicBezTo>
                    <a:pt x="23288" y="61139"/>
                    <a:pt x="24481" y="62834"/>
                    <a:pt x="26469" y="63713"/>
                  </a:cubicBezTo>
                  <a:cubicBezTo>
                    <a:pt x="27368" y="64110"/>
                    <a:pt x="28540" y="64319"/>
                    <a:pt x="29963" y="64319"/>
                  </a:cubicBezTo>
                  <a:cubicBezTo>
                    <a:pt x="31930" y="64319"/>
                    <a:pt x="33876" y="63943"/>
                    <a:pt x="34838" y="63713"/>
                  </a:cubicBezTo>
                  <a:lnTo>
                    <a:pt x="35822" y="63483"/>
                  </a:lnTo>
                  <a:lnTo>
                    <a:pt x="36680" y="64027"/>
                  </a:lnTo>
                  <a:cubicBezTo>
                    <a:pt x="36952" y="64194"/>
                    <a:pt x="37412" y="64445"/>
                    <a:pt x="38165" y="64759"/>
                  </a:cubicBezTo>
                  <a:lnTo>
                    <a:pt x="38312" y="64822"/>
                  </a:lnTo>
                  <a:lnTo>
                    <a:pt x="38500" y="64905"/>
                  </a:lnTo>
                  <a:cubicBezTo>
                    <a:pt x="39274" y="65198"/>
                    <a:pt x="40195" y="65491"/>
                    <a:pt x="41220" y="65784"/>
                  </a:cubicBezTo>
                  <a:cubicBezTo>
                    <a:pt x="43250" y="66328"/>
                    <a:pt x="45342" y="66621"/>
                    <a:pt x="47204" y="66872"/>
                  </a:cubicBezTo>
                  <a:cubicBezTo>
                    <a:pt x="49694" y="67207"/>
                    <a:pt x="51138" y="67437"/>
                    <a:pt x="52058" y="67960"/>
                  </a:cubicBezTo>
                  <a:cubicBezTo>
                    <a:pt x="52749" y="68379"/>
                    <a:pt x="54485" y="68776"/>
                    <a:pt x="56452" y="68776"/>
                  </a:cubicBezTo>
                  <a:cubicBezTo>
                    <a:pt x="57938" y="68776"/>
                    <a:pt x="60114" y="68546"/>
                    <a:pt x="61997" y="67437"/>
                  </a:cubicBezTo>
                  <a:cubicBezTo>
                    <a:pt x="64027" y="66265"/>
                    <a:pt x="64885" y="65491"/>
                    <a:pt x="65261" y="65052"/>
                  </a:cubicBezTo>
                  <a:lnTo>
                    <a:pt x="65973" y="64194"/>
                  </a:lnTo>
                  <a:lnTo>
                    <a:pt x="67082" y="64194"/>
                  </a:lnTo>
                  <a:cubicBezTo>
                    <a:pt x="68274" y="64173"/>
                    <a:pt x="70576" y="64006"/>
                    <a:pt x="72731" y="63064"/>
                  </a:cubicBezTo>
                  <a:cubicBezTo>
                    <a:pt x="74258" y="62395"/>
                    <a:pt x="75304" y="61411"/>
                    <a:pt x="76288" y="60470"/>
                  </a:cubicBezTo>
                  <a:cubicBezTo>
                    <a:pt x="77334" y="59465"/>
                    <a:pt x="78255" y="58607"/>
                    <a:pt x="79468" y="58524"/>
                  </a:cubicBezTo>
                  <a:cubicBezTo>
                    <a:pt x="80326" y="58461"/>
                    <a:pt x="80975" y="57875"/>
                    <a:pt x="81372" y="57415"/>
                  </a:cubicBezTo>
                  <a:lnTo>
                    <a:pt x="82063" y="56578"/>
                  </a:lnTo>
                  <a:lnTo>
                    <a:pt x="83151" y="56557"/>
                  </a:lnTo>
                  <a:cubicBezTo>
                    <a:pt x="84992" y="56515"/>
                    <a:pt x="89553" y="56055"/>
                    <a:pt x="92148" y="52791"/>
                  </a:cubicBezTo>
                  <a:cubicBezTo>
                    <a:pt x="94533" y="49778"/>
                    <a:pt x="93864" y="46388"/>
                    <a:pt x="93257" y="44651"/>
                  </a:cubicBezTo>
                  <a:lnTo>
                    <a:pt x="92818" y="43396"/>
                  </a:lnTo>
                  <a:lnTo>
                    <a:pt x="93634" y="42371"/>
                  </a:lnTo>
                  <a:cubicBezTo>
                    <a:pt x="94617" y="41094"/>
                    <a:pt x="96479" y="38479"/>
                    <a:pt x="97672" y="35508"/>
                  </a:cubicBezTo>
                  <a:cubicBezTo>
                    <a:pt x="99053" y="32118"/>
                    <a:pt x="99597" y="25736"/>
                    <a:pt x="95224" y="23016"/>
                  </a:cubicBezTo>
                  <a:lnTo>
                    <a:pt x="94115" y="22326"/>
                  </a:lnTo>
                  <a:lnTo>
                    <a:pt x="94073" y="21029"/>
                  </a:lnTo>
                  <a:cubicBezTo>
                    <a:pt x="94031" y="19689"/>
                    <a:pt x="93759" y="16363"/>
                    <a:pt x="91876" y="14354"/>
                  </a:cubicBezTo>
                  <a:cubicBezTo>
                    <a:pt x="90830" y="13245"/>
                    <a:pt x="89470" y="12701"/>
                    <a:pt x="87712" y="12701"/>
                  </a:cubicBezTo>
                  <a:lnTo>
                    <a:pt x="86268" y="12680"/>
                  </a:lnTo>
                  <a:lnTo>
                    <a:pt x="85599" y="11425"/>
                  </a:lnTo>
                  <a:cubicBezTo>
                    <a:pt x="85055" y="10441"/>
                    <a:pt x="83632" y="8140"/>
                    <a:pt x="81707" y="7721"/>
                  </a:cubicBezTo>
                  <a:cubicBezTo>
                    <a:pt x="80703" y="7491"/>
                    <a:pt x="79803" y="7407"/>
                    <a:pt x="79008" y="7344"/>
                  </a:cubicBezTo>
                  <a:cubicBezTo>
                    <a:pt x="77439" y="7198"/>
                    <a:pt x="76079" y="7072"/>
                    <a:pt x="74781" y="5964"/>
                  </a:cubicBezTo>
                  <a:cubicBezTo>
                    <a:pt x="74007" y="5315"/>
                    <a:pt x="72752" y="4917"/>
                    <a:pt x="71496" y="4917"/>
                  </a:cubicBezTo>
                  <a:cubicBezTo>
                    <a:pt x="70701" y="4917"/>
                    <a:pt x="69948" y="5085"/>
                    <a:pt x="69362" y="5399"/>
                  </a:cubicBezTo>
                  <a:lnTo>
                    <a:pt x="67939" y="6173"/>
                  </a:lnTo>
                  <a:lnTo>
                    <a:pt x="66684" y="5127"/>
                  </a:lnTo>
                  <a:cubicBezTo>
                    <a:pt x="65742" y="4373"/>
                    <a:pt x="64257" y="3432"/>
                    <a:pt x="62416" y="3432"/>
                  </a:cubicBezTo>
                  <a:cubicBezTo>
                    <a:pt x="62311" y="3432"/>
                    <a:pt x="62206" y="3453"/>
                    <a:pt x="62081" y="3453"/>
                  </a:cubicBezTo>
                  <a:lnTo>
                    <a:pt x="61056" y="3515"/>
                  </a:lnTo>
                  <a:lnTo>
                    <a:pt x="60302" y="2825"/>
                  </a:lnTo>
                  <a:cubicBezTo>
                    <a:pt x="59382" y="1967"/>
                    <a:pt x="56954" y="0"/>
                    <a:pt x="5425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196"/>
            <p:cNvSpPr/>
            <p:nvPr/>
          </p:nvSpPr>
          <p:spPr>
            <a:xfrm>
              <a:off x="5971175" y="2215288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196"/>
            <p:cNvSpPr/>
            <p:nvPr/>
          </p:nvSpPr>
          <p:spPr>
            <a:xfrm>
              <a:off x="5852950" y="2166638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196"/>
            <p:cNvSpPr/>
            <p:nvPr/>
          </p:nvSpPr>
          <p:spPr>
            <a:xfrm>
              <a:off x="5842500" y="1866913"/>
              <a:ext cx="550" cy="1075"/>
            </a:xfrm>
            <a:custGeom>
              <a:rect b="b" l="l" r="r" t="t"/>
              <a:pathLst>
                <a:path extrusionOk="0" h="43" w="22">
                  <a:moveTo>
                    <a:pt x="0" y="0"/>
                  </a:moveTo>
                  <a:cubicBezTo>
                    <a:pt x="0" y="21"/>
                    <a:pt x="21" y="21"/>
                    <a:pt x="21" y="42"/>
                  </a:cubicBezTo>
                  <a:cubicBezTo>
                    <a:pt x="21" y="21"/>
                    <a:pt x="21" y="2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196"/>
            <p:cNvSpPr/>
            <p:nvPr/>
          </p:nvSpPr>
          <p:spPr>
            <a:xfrm>
              <a:off x="6543425" y="1472938"/>
              <a:ext cx="276750" cy="243350"/>
            </a:xfrm>
            <a:custGeom>
              <a:rect b="b" l="l" r="r" t="t"/>
              <a:pathLst>
                <a:path extrusionOk="0" h="9734" w="11070">
                  <a:moveTo>
                    <a:pt x="10617" y="1"/>
                  </a:moveTo>
                  <a:cubicBezTo>
                    <a:pt x="10557" y="1"/>
                    <a:pt x="10497" y="15"/>
                    <a:pt x="10442" y="46"/>
                  </a:cubicBezTo>
                  <a:cubicBezTo>
                    <a:pt x="6299" y="2117"/>
                    <a:pt x="5964" y="6155"/>
                    <a:pt x="5985" y="7620"/>
                  </a:cubicBezTo>
                  <a:cubicBezTo>
                    <a:pt x="5585" y="7547"/>
                    <a:pt x="5194" y="7515"/>
                    <a:pt x="4815" y="7515"/>
                  </a:cubicBezTo>
                  <a:cubicBezTo>
                    <a:pt x="2277" y="7515"/>
                    <a:pt x="301" y="8952"/>
                    <a:pt x="210" y="9043"/>
                  </a:cubicBezTo>
                  <a:cubicBezTo>
                    <a:pt x="43" y="9168"/>
                    <a:pt x="1" y="9419"/>
                    <a:pt x="126" y="9587"/>
                  </a:cubicBezTo>
                  <a:cubicBezTo>
                    <a:pt x="210" y="9691"/>
                    <a:pt x="336" y="9733"/>
                    <a:pt x="440" y="9733"/>
                  </a:cubicBezTo>
                  <a:cubicBezTo>
                    <a:pt x="524" y="9733"/>
                    <a:pt x="608" y="9712"/>
                    <a:pt x="691" y="9650"/>
                  </a:cubicBezTo>
                  <a:cubicBezTo>
                    <a:pt x="709" y="9632"/>
                    <a:pt x="2528" y="8299"/>
                    <a:pt x="4814" y="8299"/>
                  </a:cubicBezTo>
                  <a:cubicBezTo>
                    <a:pt x="5292" y="8299"/>
                    <a:pt x="5792" y="8358"/>
                    <a:pt x="6299" y="8499"/>
                  </a:cubicBezTo>
                  <a:cubicBezTo>
                    <a:pt x="6333" y="8510"/>
                    <a:pt x="6368" y="8515"/>
                    <a:pt x="6403" y="8515"/>
                  </a:cubicBezTo>
                  <a:cubicBezTo>
                    <a:pt x="6500" y="8515"/>
                    <a:pt x="6599" y="8476"/>
                    <a:pt x="6676" y="8415"/>
                  </a:cubicBezTo>
                  <a:cubicBezTo>
                    <a:pt x="6759" y="8331"/>
                    <a:pt x="6822" y="8206"/>
                    <a:pt x="6801" y="8059"/>
                  </a:cubicBezTo>
                  <a:cubicBezTo>
                    <a:pt x="6780" y="7871"/>
                    <a:pt x="6215" y="3038"/>
                    <a:pt x="10797" y="757"/>
                  </a:cubicBezTo>
                  <a:cubicBezTo>
                    <a:pt x="10986" y="652"/>
                    <a:pt x="11069" y="422"/>
                    <a:pt x="10965" y="234"/>
                  </a:cubicBezTo>
                  <a:cubicBezTo>
                    <a:pt x="10906" y="86"/>
                    <a:pt x="10762" y="1"/>
                    <a:pt x="10617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196"/>
            <p:cNvSpPr/>
            <p:nvPr/>
          </p:nvSpPr>
          <p:spPr>
            <a:xfrm>
              <a:off x="6500025" y="2034238"/>
              <a:ext cx="950475" cy="455175"/>
            </a:xfrm>
            <a:custGeom>
              <a:rect b="b" l="l" r="r" t="t"/>
              <a:pathLst>
                <a:path extrusionOk="0" h="18207" w="38019">
                  <a:moveTo>
                    <a:pt x="35160" y="0"/>
                  </a:moveTo>
                  <a:cubicBezTo>
                    <a:pt x="35061" y="0"/>
                    <a:pt x="34961" y="37"/>
                    <a:pt x="34880" y="107"/>
                  </a:cubicBezTo>
                  <a:cubicBezTo>
                    <a:pt x="34712" y="254"/>
                    <a:pt x="34712" y="484"/>
                    <a:pt x="34859" y="652"/>
                  </a:cubicBezTo>
                  <a:cubicBezTo>
                    <a:pt x="36491" y="2451"/>
                    <a:pt x="36742" y="4376"/>
                    <a:pt x="35591" y="6071"/>
                  </a:cubicBezTo>
                  <a:cubicBezTo>
                    <a:pt x="34375" y="7832"/>
                    <a:pt x="31909" y="8956"/>
                    <a:pt x="29684" y="8956"/>
                  </a:cubicBezTo>
                  <a:cubicBezTo>
                    <a:pt x="29000" y="8956"/>
                    <a:pt x="28340" y="8850"/>
                    <a:pt x="27745" y="8623"/>
                  </a:cubicBezTo>
                  <a:cubicBezTo>
                    <a:pt x="25908" y="7914"/>
                    <a:pt x="24183" y="7565"/>
                    <a:pt x="22660" y="7565"/>
                  </a:cubicBezTo>
                  <a:cubicBezTo>
                    <a:pt x="20228" y="7565"/>
                    <a:pt x="18312" y="8456"/>
                    <a:pt x="17283" y="10193"/>
                  </a:cubicBezTo>
                  <a:cubicBezTo>
                    <a:pt x="15818" y="12599"/>
                    <a:pt x="11843" y="12976"/>
                    <a:pt x="11801" y="12976"/>
                  </a:cubicBezTo>
                  <a:cubicBezTo>
                    <a:pt x="11592" y="12996"/>
                    <a:pt x="11445" y="13143"/>
                    <a:pt x="11425" y="13352"/>
                  </a:cubicBezTo>
                  <a:cubicBezTo>
                    <a:pt x="11425" y="13373"/>
                    <a:pt x="11236" y="16219"/>
                    <a:pt x="7344" y="17202"/>
                  </a:cubicBezTo>
                  <a:cubicBezTo>
                    <a:pt x="6714" y="17356"/>
                    <a:pt x="6118" y="17421"/>
                    <a:pt x="5561" y="17421"/>
                  </a:cubicBezTo>
                  <a:cubicBezTo>
                    <a:pt x="2643" y="17421"/>
                    <a:pt x="799" y="15637"/>
                    <a:pt x="712" y="15549"/>
                  </a:cubicBezTo>
                  <a:cubicBezTo>
                    <a:pt x="641" y="15468"/>
                    <a:pt x="546" y="15431"/>
                    <a:pt x="447" y="15431"/>
                  </a:cubicBezTo>
                  <a:cubicBezTo>
                    <a:pt x="342" y="15431"/>
                    <a:pt x="233" y="15473"/>
                    <a:pt x="147" y="15549"/>
                  </a:cubicBezTo>
                  <a:cubicBezTo>
                    <a:pt x="0" y="15696"/>
                    <a:pt x="0" y="15947"/>
                    <a:pt x="147" y="16093"/>
                  </a:cubicBezTo>
                  <a:cubicBezTo>
                    <a:pt x="251" y="16198"/>
                    <a:pt x="2302" y="18206"/>
                    <a:pt x="5545" y="18206"/>
                  </a:cubicBezTo>
                  <a:cubicBezTo>
                    <a:pt x="6173" y="18206"/>
                    <a:pt x="6842" y="18144"/>
                    <a:pt x="7533" y="17955"/>
                  </a:cubicBezTo>
                  <a:cubicBezTo>
                    <a:pt x="11215" y="17035"/>
                    <a:pt x="12010" y="14628"/>
                    <a:pt x="12178" y="13729"/>
                  </a:cubicBezTo>
                  <a:cubicBezTo>
                    <a:pt x="13224" y="13582"/>
                    <a:pt x="16530" y="12955"/>
                    <a:pt x="17953" y="10590"/>
                  </a:cubicBezTo>
                  <a:cubicBezTo>
                    <a:pt x="18836" y="9114"/>
                    <a:pt x="20518" y="8353"/>
                    <a:pt x="22678" y="8353"/>
                  </a:cubicBezTo>
                  <a:cubicBezTo>
                    <a:pt x="24100" y="8353"/>
                    <a:pt x="25729" y="8683"/>
                    <a:pt x="27473" y="9356"/>
                  </a:cubicBezTo>
                  <a:cubicBezTo>
                    <a:pt x="28162" y="9622"/>
                    <a:pt x="28922" y="9747"/>
                    <a:pt x="29704" y="9747"/>
                  </a:cubicBezTo>
                  <a:cubicBezTo>
                    <a:pt x="32178" y="9747"/>
                    <a:pt x="34873" y="8497"/>
                    <a:pt x="36240" y="6510"/>
                  </a:cubicBezTo>
                  <a:cubicBezTo>
                    <a:pt x="37056" y="5338"/>
                    <a:pt x="38018" y="2953"/>
                    <a:pt x="35445" y="128"/>
                  </a:cubicBezTo>
                  <a:cubicBezTo>
                    <a:pt x="35369" y="42"/>
                    <a:pt x="35266" y="0"/>
                    <a:pt x="3516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196"/>
            <p:cNvSpPr/>
            <p:nvPr/>
          </p:nvSpPr>
          <p:spPr>
            <a:xfrm>
              <a:off x="6858850" y="1986113"/>
              <a:ext cx="272050" cy="203575"/>
            </a:xfrm>
            <a:custGeom>
              <a:rect b="b" l="l" r="r" t="t"/>
              <a:pathLst>
                <a:path extrusionOk="0" h="8143" w="10882">
                  <a:moveTo>
                    <a:pt x="10444" y="0"/>
                  </a:moveTo>
                  <a:cubicBezTo>
                    <a:pt x="10343" y="0"/>
                    <a:pt x="10245" y="42"/>
                    <a:pt x="10170" y="128"/>
                  </a:cubicBezTo>
                  <a:cubicBezTo>
                    <a:pt x="10107" y="170"/>
                    <a:pt x="9291" y="1070"/>
                    <a:pt x="8831" y="2472"/>
                  </a:cubicBezTo>
                  <a:cubicBezTo>
                    <a:pt x="2658" y="2828"/>
                    <a:pt x="210" y="7368"/>
                    <a:pt x="105" y="7577"/>
                  </a:cubicBezTo>
                  <a:cubicBezTo>
                    <a:pt x="1" y="7766"/>
                    <a:pt x="85" y="7996"/>
                    <a:pt x="273" y="8100"/>
                  </a:cubicBezTo>
                  <a:cubicBezTo>
                    <a:pt x="336" y="8142"/>
                    <a:pt x="398" y="8142"/>
                    <a:pt x="461" y="8142"/>
                  </a:cubicBezTo>
                  <a:cubicBezTo>
                    <a:pt x="608" y="8142"/>
                    <a:pt x="733" y="8079"/>
                    <a:pt x="796" y="7933"/>
                  </a:cubicBezTo>
                  <a:cubicBezTo>
                    <a:pt x="838" y="7891"/>
                    <a:pt x="3077" y="3727"/>
                    <a:pt x="8621" y="3288"/>
                  </a:cubicBezTo>
                  <a:lnTo>
                    <a:pt x="8621" y="3288"/>
                  </a:lnTo>
                  <a:cubicBezTo>
                    <a:pt x="8475" y="4020"/>
                    <a:pt x="8454" y="4836"/>
                    <a:pt x="8663" y="5736"/>
                  </a:cubicBezTo>
                  <a:cubicBezTo>
                    <a:pt x="8705" y="5924"/>
                    <a:pt x="8872" y="6050"/>
                    <a:pt x="9040" y="6050"/>
                  </a:cubicBezTo>
                  <a:cubicBezTo>
                    <a:pt x="9082" y="6050"/>
                    <a:pt x="9103" y="6050"/>
                    <a:pt x="9144" y="6029"/>
                  </a:cubicBezTo>
                  <a:cubicBezTo>
                    <a:pt x="9354" y="5987"/>
                    <a:pt x="9479" y="5778"/>
                    <a:pt x="9437" y="5548"/>
                  </a:cubicBezTo>
                  <a:cubicBezTo>
                    <a:pt x="9228" y="4669"/>
                    <a:pt x="9291" y="3853"/>
                    <a:pt x="9458" y="3141"/>
                  </a:cubicBezTo>
                  <a:cubicBezTo>
                    <a:pt x="9563" y="3079"/>
                    <a:pt x="9626" y="2953"/>
                    <a:pt x="9626" y="2828"/>
                  </a:cubicBezTo>
                  <a:cubicBezTo>
                    <a:pt x="9626" y="2786"/>
                    <a:pt x="9605" y="2744"/>
                    <a:pt x="9584" y="2723"/>
                  </a:cubicBezTo>
                  <a:cubicBezTo>
                    <a:pt x="10002" y="1468"/>
                    <a:pt x="10735" y="672"/>
                    <a:pt x="10735" y="652"/>
                  </a:cubicBezTo>
                  <a:cubicBezTo>
                    <a:pt x="10881" y="484"/>
                    <a:pt x="10881" y="254"/>
                    <a:pt x="10714" y="108"/>
                  </a:cubicBezTo>
                  <a:cubicBezTo>
                    <a:pt x="10633" y="37"/>
                    <a:pt x="10537" y="0"/>
                    <a:pt x="1044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196"/>
            <p:cNvSpPr/>
            <p:nvPr/>
          </p:nvSpPr>
          <p:spPr>
            <a:xfrm>
              <a:off x="6398550" y="1389013"/>
              <a:ext cx="938950" cy="573650"/>
            </a:xfrm>
            <a:custGeom>
              <a:rect b="b" l="l" r="r" t="t"/>
              <a:pathLst>
                <a:path extrusionOk="0" h="22946" w="37558">
                  <a:moveTo>
                    <a:pt x="35050" y="0"/>
                  </a:moveTo>
                  <a:cubicBezTo>
                    <a:pt x="32403" y="0"/>
                    <a:pt x="30502" y="2428"/>
                    <a:pt x="30486" y="2461"/>
                  </a:cubicBezTo>
                  <a:cubicBezTo>
                    <a:pt x="30339" y="2649"/>
                    <a:pt x="30381" y="2880"/>
                    <a:pt x="30549" y="3026"/>
                  </a:cubicBezTo>
                  <a:cubicBezTo>
                    <a:pt x="30611" y="3068"/>
                    <a:pt x="30716" y="3110"/>
                    <a:pt x="30779" y="3110"/>
                  </a:cubicBezTo>
                  <a:cubicBezTo>
                    <a:pt x="30904" y="3110"/>
                    <a:pt x="31030" y="3047"/>
                    <a:pt x="31093" y="2942"/>
                  </a:cubicBezTo>
                  <a:cubicBezTo>
                    <a:pt x="31176" y="2859"/>
                    <a:pt x="32160" y="1603"/>
                    <a:pt x="33624" y="1059"/>
                  </a:cubicBezTo>
                  <a:lnTo>
                    <a:pt x="33624" y="1059"/>
                  </a:lnTo>
                  <a:cubicBezTo>
                    <a:pt x="35507" y="5077"/>
                    <a:pt x="32725" y="7838"/>
                    <a:pt x="32201" y="8299"/>
                  </a:cubicBezTo>
                  <a:cubicBezTo>
                    <a:pt x="31867" y="8110"/>
                    <a:pt x="31532" y="7943"/>
                    <a:pt x="31113" y="7776"/>
                  </a:cubicBezTo>
                  <a:cubicBezTo>
                    <a:pt x="30265" y="7431"/>
                    <a:pt x="29459" y="7278"/>
                    <a:pt x="28695" y="7278"/>
                  </a:cubicBezTo>
                  <a:cubicBezTo>
                    <a:pt x="24915" y="7278"/>
                    <a:pt x="22141" y="11006"/>
                    <a:pt x="20191" y="13634"/>
                  </a:cubicBezTo>
                  <a:cubicBezTo>
                    <a:pt x="19375" y="14722"/>
                    <a:pt x="18664" y="15685"/>
                    <a:pt x="18120" y="16061"/>
                  </a:cubicBezTo>
                  <a:cubicBezTo>
                    <a:pt x="17120" y="16754"/>
                    <a:pt x="15611" y="16937"/>
                    <a:pt x="14293" y="16937"/>
                  </a:cubicBezTo>
                  <a:cubicBezTo>
                    <a:pt x="12824" y="16937"/>
                    <a:pt x="11593" y="16710"/>
                    <a:pt x="11571" y="16710"/>
                  </a:cubicBezTo>
                  <a:cubicBezTo>
                    <a:pt x="11544" y="16705"/>
                    <a:pt x="11517" y="16702"/>
                    <a:pt x="11491" y="16702"/>
                  </a:cubicBezTo>
                  <a:cubicBezTo>
                    <a:pt x="11315" y="16702"/>
                    <a:pt x="11165" y="16821"/>
                    <a:pt x="11110" y="17003"/>
                  </a:cubicBezTo>
                  <a:cubicBezTo>
                    <a:pt x="11110" y="17045"/>
                    <a:pt x="9918" y="21795"/>
                    <a:pt x="5859" y="22129"/>
                  </a:cubicBezTo>
                  <a:cubicBezTo>
                    <a:pt x="5613" y="22149"/>
                    <a:pt x="5379" y="22158"/>
                    <a:pt x="5155" y="22158"/>
                  </a:cubicBezTo>
                  <a:cubicBezTo>
                    <a:pt x="1725" y="22158"/>
                    <a:pt x="855" y="20031"/>
                    <a:pt x="816" y="19932"/>
                  </a:cubicBezTo>
                  <a:cubicBezTo>
                    <a:pt x="768" y="19772"/>
                    <a:pt x="622" y="19673"/>
                    <a:pt x="462" y="19673"/>
                  </a:cubicBezTo>
                  <a:cubicBezTo>
                    <a:pt x="413" y="19673"/>
                    <a:pt x="363" y="19683"/>
                    <a:pt x="314" y="19702"/>
                  </a:cubicBezTo>
                  <a:cubicBezTo>
                    <a:pt x="105" y="19765"/>
                    <a:pt x="0" y="19995"/>
                    <a:pt x="84" y="20204"/>
                  </a:cubicBezTo>
                  <a:cubicBezTo>
                    <a:pt x="126" y="20330"/>
                    <a:pt x="1172" y="22945"/>
                    <a:pt x="5147" y="22945"/>
                  </a:cubicBezTo>
                  <a:cubicBezTo>
                    <a:pt x="5398" y="22945"/>
                    <a:pt x="5649" y="22945"/>
                    <a:pt x="5921" y="22924"/>
                  </a:cubicBezTo>
                  <a:cubicBezTo>
                    <a:pt x="9834" y="22611"/>
                    <a:pt x="11382" y="18740"/>
                    <a:pt x="11780" y="17526"/>
                  </a:cubicBezTo>
                  <a:cubicBezTo>
                    <a:pt x="12272" y="17607"/>
                    <a:pt x="13212" y="17725"/>
                    <a:pt x="14285" y="17725"/>
                  </a:cubicBezTo>
                  <a:cubicBezTo>
                    <a:pt x="15722" y="17725"/>
                    <a:pt x="17398" y="17513"/>
                    <a:pt x="18559" y="16710"/>
                  </a:cubicBezTo>
                  <a:cubicBezTo>
                    <a:pt x="19229" y="16250"/>
                    <a:pt x="19940" y="15308"/>
                    <a:pt x="20819" y="14095"/>
                  </a:cubicBezTo>
                  <a:cubicBezTo>
                    <a:pt x="22758" y="11492"/>
                    <a:pt x="25309" y="8073"/>
                    <a:pt x="28704" y="8073"/>
                  </a:cubicBezTo>
                  <a:cubicBezTo>
                    <a:pt x="29376" y="8073"/>
                    <a:pt x="30081" y="8207"/>
                    <a:pt x="30821" y="8508"/>
                  </a:cubicBezTo>
                  <a:cubicBezTo>
                    <a:pt x="33101" y="9429"/>
                    <a:pt x="34064" y="10684"/>
                    <a:pt x="33562" y="12023"/>
                  </a:cubicBezTo>
                  <a:cubicBezTo>
                    <a:pt x="33112" y="13193"/>
                    <a:pt x="31564" y="14176"/>
                    <a:pt x="30394" y="14176"/>
                  </a:cubicBezTo>
                  <a:cubicBezTo>
                    <a:pt x="30203" y="14176"/>
                    <a:pt x="30022" y="14150"/>
                    <a:pt x="29858" y="14095"/>
                  </a:cubicBezTo>
                  <a:cubicBezTo>
                    <a:pt x="29814" y="14075"/>
                    <a:pt x="29767" y="14066"/>
                    <a:pt x="29721" y="14066"/>
                  </a:cubicBezTo>
                  <a:cubicBezTo>
                    <a:pt x="29570" y="14066"/>
                    <a:pt x="29420" y="14165"/>
                    <a:pt x="29356" y="14325"/>
                  </a:cubicBezTo>
                  <a:cubicBezTo>
                    <a:pt x="29293" y="14534"/>
                    <a:pt x="29398" y="14764"/>
                    <a:pt x="29607" y="14827"/>
                  </a:cubicBezTo>
                  <a:cubicBezTo>
                    <a:pt x="29863" y="14918"/>
                    <a:pt x="30141" y="14961"/>
                    <a:pt x="30429" y="14961"/>
                  </a:cubicBezTo>
                  <a:cubicBezTo>
                    <a:pt x="31928" y="14961"/>
                    <a:pt x="33715" y="13805"/>
                    <a:pt x="34294" y="12295"/>
                  </a:cubicBezTo>
                  <a:cubicBezTo>
                    <a:pt x="34545" y="11626"/>
                    <a:pt x="34817" y="10098"/>
                    <a:pt x="32892" y="8717"/>
                  </a:cubicBezTo>
                  <a:cubicBezTo>
                    <a:pt x="33729" y="7880"/>
                    <a:pt x="36219" y="4930"/>
                    <a:pt x="34398" y="850"/>
                  </a:cubicBezTo>
                  <a:cubicBezTo>
                    <a:pt x="34598" y="817"/>
                    <a:pt x="34805" y="798"/>
                    <a:pt x="35018" y="798"/>
                  </a:cubicBezTo>
                  <a:cubicBezTo>
                    <a:pt x="35609" y="798"/>
                    <a:pt x="36248" y="941"/>
                    <a:pt x="36909" y="1310"/>
                  </a:cubicBezTo>
                  <a:cubicBezTo>
                    <a:pt x="36965" y="1341"/>
                    <a:pt x="37027" y="1356"/>
                    <a:pt x="37088" y="1356"/>
                  </a:cubicBezTo>
                  <a:cubicBezTo>
                    <a:pt x="37234" y="1356"/>
                    <a:pt x="37380" y="1275"/>
                    <a:pt x="37453" y="1143"/>
                  </a:cubicBezTo>
                  <a:cubicBezTo>
                    <a:pt x="37558" y="955"/>
                    <a:pt x="37474" y="704"/>
                    <a:pt x="37286" y="599"/>
                  </a:cubicBezTo>
                  <a:cubicBezTo>
                    <a:pt x="36503" y="170"/>
                    <a:pt x="35750" y="0"/>
                    <a:pt x="350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196"/>
            <p:cNvSpPr/>
            <p:nvPr/>
          </p:nvSpPr>
          <p:spPr>
            <a:xfrm>
              <a:off x="6969750" y="2455213"/>
              <a:ext cx="283550" cy="102725"/>
            </a:xfrm>
            <a:custGeom>
              <a:rect b="b" l="l" r="r" t="t"/>
              <a:pathLst>
                <a:path extrusionOk="0" h="4109" w="11342">
                  <a:moveTo>
                    <a:pt x="6710" y="0"/>
                  </a:moveTo>
                  <a:cubicBezTo>
                    <a:pt x="6591" y="0"/>
                    <a:pt x="6476" y="51"/>
                    <a:pt x="6403" y="154"/>
                  </a:cubicBezTo>
                  <a:cubicBezTo>
                    <a:pt x="4110" y="3206"/>
                    <a:pt x="949" y="3314"/>
                    <a:pt x="478" y="3314"/>
                  </a:cubicBezTo>
                  <a:cubicBezTo>
                    <a:pt x="442" y="3314"/>
                    <a:pt x="422" y="3313"/>
                    <a:pt x="419" y="3313"/>
                  </a:cubicBezTo>
                  <a:cubicBezTo>
                    <a:pt x="189" y="3313"/>
                    <a:pt x="22" y="3481"/>
                    <a:pt x="1" y="3690"/>
                  </a:cubicBezTo>
                  <a:cubicBezTo>
                    <a:pt x="1" y="3920"/>
                    <a:pt x="168" y="4108"/>
                    <a:pt x="377" y="4108"/>
                  </a:cubicBezTo>
                  <a:lnTo>
                    <a:pt x="503" y="4108"/>
                  </a:lnTo>
                  <a:cubicBezTo>
                    <a:pt x="1193" y="4108"/>
                    <a:pt x="4395" y="3941"/>
                    <a:pt x="6864" y="865"/>
                  </a:cubicBezTo>
                  <a:cubicBezTo>
                    <a:pt x="7453" y="1068"/>
                    <a:pt x="8934" y="1497"/>
                    <a:pt x="10380" y="1497"/>
                  </a:cubicBezTo>
                  <a:cubicBezTo>
                    <a:pt x="10576" y="1497"/>
                    <a:pt x="10772" y="1490"/>
                    <a:pt x="10965" y="1472"/>
                  </a:cubicBezTo>
                  <a:cubicBezTo>
                    <a:pt x="11174" y="1451"/>
                    <a:pt x="11341" y="1263"/>
                    <a:pt x="11320" y="1054"/>
                  </a:cubicBezTo>
                  <a:cubicBezTo>
                    <a:pt x="11301" y="856"/>
                    <a:pt x="11113" y="696"/>
                    <a:pt x="10917" y="696"/>
                  </a:cubicBezTo>
                  <a:cubicBezTo>
                    <a:pt x="10905" y="696"/>
                    <a:pt x="10893" y="697"/>
                    <a:pt x="10881" y="698"/>
                  </a:cubicBezTo>
                  <a:cubicBezTo>
                    <a:pt x="10717" y="713"/>
                    <a:pt x="10550" y="720"/>
                    <a:pt x="10382" y="720"/>
                  </a:cubicBezTo>
                  <a:cubicBezTo>
                    <a:pt x="8700" y="720"/>
                    <a:pt x="6883" y="28"/>
                    <a:pt x="6864" y="28"/>
                  </a:cubicBezTo>
                  <a:cubicBezTo>
                    <a:pt x="6813" y="9"/>
                    <a:pt x="6761" y="0"/>
                    <a:pt x="671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196"/>
            <p:cNvSpPr/>
            <p:nvPr/>
          </p:nvSpPr>
          <p:spPr>
            <a:xfrm>
              <a:off x="7526325" y="1499488"/>
              <a:ext cx="221800" cy="659850"/>
            </a:xfrm>
            <a:custGeom>
              <a:rect b="b" l="l" r="r" t="t"/>
              <a:pathLst>
                <a:path extrusionOk="0" h="26394" w="8872">
                  <a:moveTo>
                    <a:pt x="4260" y="0"/>
                  </a:moveTo>
                  <a:cubicBezTo>
                    <a:pt x="4121" y="0"/>
                    <a:pt x="3984" y="70"/>
                    <a:pt x="3913" y="197"/>
                  </a:cubicBezTo>
                  <a:cubicBezTo>
                    <a:pt x="2930" y="2018"/>
                    <a:pt x="733" y="3545"/>
                    <a:pt x="712" y="3566"/>
                  </a:cubicBezTo>
                  <a:cubicBezTo>
                    <a:pt x="586" y="3671"/>
                    <a:pt x="523" y="3817"/>
                    <a:pt x="544" y="3984"/>
                  </a:cubicBezTo>
                  <a:cubicBezTo>
                    <a:pt x="586" y="4152"/>
                    <a:pt x="712" y="4256"/>
                    <a:pt x="879" y="4277"/>
                  </a:cubicBezTo>
                  <a:cubicBezTo>
                    <a:pt x="2699" y="4549"/>
                    <a:pt x="4708" y="5930"/>
                    <a:pt x="5985" y="7772"/>
                  </a:cubicBezTo>
                  <a:cubicBezTo>
                    <a:pt x="6989" y="9194"/>
                    <a:pt x="8035" y="11559"/>
                    <a:pt x="7386" y="14676"/>
                  </a:cubicBezTo>
                  <a:cubicBezTo>
                    <a:pt x="6445" y="19217"/>
                    <a:pt x="2490" y="21016"/>
                    <a:pt x="942" y="21560"/>
                  </a:cubicBezTo>
                  <a:cubicBezTo>
                    <a:pt x="1026" y="19928"/>
                    <a:pt x="1402" y="18756"/>
                    <a:pt x="1402" y="18736"/>
                  </a:cubicBezTo>
                  <a:cubicBezTo>
                    <a:pt x="1465" y="18526"/>
                    <a:pt x="1339" y="18317"/>
                    <a:pt x="1151" y="18254"/>
                  </a:cubicBezTo>
                  <a:cubicBezTo>
                    <a:pt x="1110" y="18242"/>
                    <a:pt x="1069" y="18236"/>
                    <a:pt x="1028" y="18236"/>
                  </a:cubicBezTo>
                  <a:cubicBezTo>
                    <a:pt x="859" y="18236"/>
                    <a:pt x="700" y="18337"/>
                    <a:pt x="649" y="18505"/>
                  </a:cubicBezTo>
                  <a:cubicBezTo>
                    <a:pt x="607" y="18610"/>
                    <a:pt x="189" y="19991"/>
                    <a:pt x="126" y="21853"/>
                  </a:cubicBezTo>
                  <a:cubicBezTo>
                    <a:pt x="42" y="21958"/>
                    <a:pt x="0" y="22083"/>
                    <a:pt x="21" y="22230"/>
                  </a:cubicBezTo>
                  <a:cubicBezTo>
                    <a:pt x="42" y="22293"/>
                    <a:pt x="84" y="22334"/>
                    <a:pt x="126" y="22397"/>
                  </a:cubicBezTo>
                  <a:cubicBezTo>
                    <a:pt x="147" y="23548"/>
                    <a:pt x="314" y="24866"/>
                    <a:pt x="837" y="26143"/>
                  </a:cubicBezTo>
                  <a:cubicBezTo>
                    <a:pt x="900" y="26289"/>
                    <a:pt x="1047" y="26394"/>
                    <a:pt x="1193" y="26394"/>
                  </a:cubicBezTo>
                  <a:cubicBezTo>
                    <a:pt x="1256" y="26394"/>
                    <a:pt x="1298" y="26373"/>
                    <a:pt x="1339" y="26352"/>
                  </a:cubicBezTo>
                  <a:cubicBezTo>
                    <a:pt x="1549" y="26268"/>
                    <a:pt x="1653" y="26038"/>
                    <a:pt x="1570" y="25850"/>
                  </a:cubicBezTo>
                  <a:cubicBezTo>
                    <a:pt x="1109" y="24678"/>
                    <a:pt x="942" y="23485"/>
                    <a:pt x="921" y="22397"/>
                  </a:cubicBezTo>
                  <a:cubicBezTo>
                    <a:pt x="2365" y="21937"/>
                    <a:pt x="7093" y="20054"/>
                    <a:pt x="8161" y="14844"/>
                  </a:cubicBezTo>
                  <a:cubicBezTo>
                    <a:pt x="8872" y="11433"/>
                    <a:pt x="7721" y="8881"/>
                    <a:pt x="6633" y="7311"/>
                  </a:cubicBezTo>
                  <a:cubicBezTo>
                    <a:pt x="5399" y="5554"/>
                    <a:pt x="3620" y="4236"/>
                    <a:pt x="1842" y="3691"/>
                  </a:cubicBezTo>
                  <a:cubicBezTo>
                    <a:pt x="2637" y="3064"/>
                    <a:pt x="3892" y="1913"/>
                    <a:pt x="4604" y="574"/>
                  </a:cubicBezTo>
                  <a:cubicBezTo>
                    <a:pt x="4708" y="386"/>
                    <a:pt x="4645" y="155"/>
                    <a:pt x="4457" y="51"/>
                  </a:cubicBezTo>
                  <a:cubicBezTo>
                    <a:pt x="4396" y="17"/>
                    <a:pt x="4328" y="0"/>
                    <a:pt x="426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196"/>
            <p:cNvSpPr/>
            <p:nvPr/>
          </p:nvSpPr>
          <p:spPr>
            <a:xfrm>
              <a:off x="7315000" y="1734913"/>
              <a:ext cx="333750" cy="107425"/>
            </a:xfrm>
            <a:custGeom>
              <a:rect b="b" l="l" r="r" t="t"/>
              <a:pathLst>
                <a:path extrusionOk="0" h="4297" w="13350">
                  <a:moveTo>
                    <a:pt x="3015" y="0"/>
                  </a:moveTo>
                  <a:cubicBezTo>
                    <a:pt x="2703" y="0"/>
                    <a:pt x="2403" y="38"/>
                    <a:pt x="2113" y="112"/>
                  </a:cubicBezTo>
                  <a:cubicBezTo>
                    <a:pt x="712" y="468"/>
                    <a:pt x="126" y="1619"/>
                    <a:pt x="84" y="1681"/>
                  </a:cubicBezTo>
                  <a:cubicBezTo>
                    <a:pt x="0" y="1870"/>
                    <a:pt x="84" y="2100"/>
                    <a:pt x="272" y="2205"/>
                  </a:cubicBezTo>
                  <a:cubicBezTo>
                    <a:pt x="327" y="2235"/>
                    <a:pt x="386" y="2250"/>
                    <a:pt x="444" y="2250"/>
                  </a:cubicBezTo>
                  <a:cubicBezTo>
                    <a:pt x="584" y="2250"/>
                    <a:pt x="721" y="2164"/>
                    <a:pt x="795" y="2016"/>
                  </a:cubicBezTo>
                  <a:cubicBezTo>
                    <a:pt x="795" y="2016"/>
                    <a:pt x="1235" y="1158"/>
                    <a:pt x="2323" y="865"/>
                  </a:cubicBezTo>
                  <a:cubicBezTo>
                    <a:pt x="2546" y="808"/>
                    <a:pt x="2780" y="780"/>
                    <a:pt x="3024" y="780"/>
                  </a:cubicBezTo>
                  <a:cubicBezTo>
                    <a:pt x="3943" y="780"/>
                    <a:pt x="5003" y="1185"/>
                    <a:pt x="6194" y="1995"/>
                  </a:cubicBezTo>
                  <a:cubicBezTo>
                    <a:pt x="8997" y="3920"/>
                    <a:pt x="10943" y="4297"/>
                    <a:pt x="12031" y="4297"/>
                  </a:cubicBezTo>
                  <a:cubicBezTo>
                    <a:pt x="12680" y="4297"/>
                    <a:pt x="13015" y="4150"/>
                    <a:pt x="13057" y="4130"/>
                  </a:cubicBezTo>
                  <a:cubicBezTo>
                    <a:pt x="13245" y="4046"/>
                    <a:pt x="13349" y="3837"/>
                    <a:pt x="13266" y="3627"/>
                  </a:cubicBezTo>
                  <a:cubicBezTo>
                    <a:pt x="13204" y="3472"/>
                    <a:pt x="13061" y="3386"/>
                    <a:pt x="12906" y="3386"/>
                  </a:cubicBezTo>
                  <a:cubicBezTo>
                    <a:pt x="12852" y="3386"/>
                    <a:pt x="12797" y="3396"/>
                    <a:pt x="12743" y="3418"/>
                  </a:cubicBezTo>
                  <a:cubicBezTo>
                    <a:pt x="12736" y="3418"/>
                    <a:pt x="12503" y="3500"/>
                    <a:pt x="12040" y="3500"/>
                  </a:cubicBezTo>
                  <a:cubicBezTo>
                    <a:pt x="11135" y="3500"/>
                    <a:pt x="9347" y="3188"/>
                    <a:pt x="6633" y="1347"/>
                  </a:cubicBezTo>
                  <a:cubicBezTo>
                    <a:pt x="5316" y="452"/>
                    <a:pt x="4100" y="0"/>
                    <a:pt x="3015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196"/>
            <p:cNvSpPr/>
            <p:nvPr/>
          </p:nvSpPr>
          <p:spPr>
            <a:xfrm>
              <a:off x="7437400" y="1245263"/>
              <a:ext cx="162700" cy="216800"/>
            </a:xfrm>
            <a:custGeom>
              <a:rect b="b" l="l" r="r" t="t"/>
              <a:pathLst>
                <a:path extrusionOk="0" h="8672" w="6508">
                  <a:moveTo>
                    <a:pt x="463" y="0"/>
                  </a:moveTo>
                  <a:cubicBezTo>
                    <a:pt x="384" y="0"/>
                    <a:pt x="303" y="24"/>
                    <a:pt x="230" y="72"/>
                  </a:cubicBezTo>
                  <a:cubicBezTo>
                    <a:pt x="63" y="176"/>
                    <a:pt x="0" y="428"/>
                    <a:pt x="126" y="616"/>
                  </a:cubicBezTo>
                  <a:cubicBezTo>
                    <a:pt x="147" y="637"/>
                    <a:pt x="1486" y="2645"/>
                    <a:pt x="1653" y="4277"/>
                  </a:cubicBezTo>
                  <a:cubicBezTo>
                    <a:pt x="1653" y="4466"/>
                    <a:pt x="1821" y="4612"/>
                    <a:pt x="2009" y="4633"/>
                  </a:cubicBezTo>
                  <a:cubicBezTo>
                    <a:pt x="2009" y="4633"/>
                    <a:pt x="3934" y="4884"/>
                    <a:pt x="5712" y="8462"/>
                  </a:cubicBezTo>
                  <a:cubicBezTo>
                    <a:pt x="5775" y="8588"/>
                    <a:pt x="5922" y="8671"/>
                    <a:pt x="6068" y="8671"/>
                  </a:cubicBezTo>
                  <a:cubicBezTo>
                    <a:pt x="6131" y="8671"/>
                    <a:pt x="6194" y="8671"/>
                    <a:pt x="6236" y="8630"/>
                  </a:cubicBezTo>
                  <a:cubicBezTo>
                    <a:pt x="6445" y="8546"/>
                    <a:pt x="6508" y="8295"/>
                    <a:pt x="6424" y="8106"/>
                  </a:cubicBezTo>
                  <a:cubicBezTo>
                    <a:pt x="4834" y="4926"/>
                    <a:pt x="3097" y="4131"/>
                    <a:pt x="2386" y="3922"/>
                  </a:cubicBezTo>
                  <a:cubicBezTo>
                    <a:pt x="2093" y="2164"/>
                    <a:pt x="837" y="260"/>
                    <a:pt x="775" y="176"/>
                  </a:cubicBezTo>
                  <a:cubicBezTo>
                    <a:pt x="710" y="60"/>
                    <a:pt x="590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196"/>
            <p:cNvSpPr/>
            <p:nvPr/>
          </p:nvSpPr>
          <p:spPr>
            <a:xfrm>
              <a:off x="6994850" y="1291388"/>
              <a:ext cx="188350" cy="100575"/>
            </a:xfrm>
            <a:custGeom>
              <a:rect b="b" l="l" r="r" t="t"/>
              <a:pathLst>
                <a:path extrusionOk="0" h="4023" w="7534">
                  <a:moveTo>
                    <a:pt x="6001" y="1"/>
                  </a:moveTo>
                  <a:cubicBezTo>
                    <a:pt x="1866" y="1"/>
                    <a:pt x="106" y="3419"/>
                    <a:pt x="106" y="3458"/>
                  </a:cubicBezTo>
                  <a:cubicBezTo>
                    <a:pt x="1" y="3646"/>
                    <a:pt x="85" y="3876"/>
                    <a:pt x="273" y="3981"/>
                  </a:cubicBezTo>
                  <a:cubicBezTo>
                    <a:pt x="336" y="4002"/>
                    <a:pt x="399" y="4023"/>
                    <a:pt x="461" y="4023"/>
                  </a:cubicBezTo>
                  <a:cubicBezTo>
                    <a:pt x="587" y="4023"/>
                    <a:pt x="733" y="3939"/>
                    <a:pt x="796" y="3813"/>
                  </a:cubicBezTo>
                  <a:cubicBezTo>
                    <a:pt x="873" y="3680"/>
                    <a:pt x="2383" y="782"/>
                    <a:pt x="5984" y="782"/>
                  </a:cubicBezTo>
                  <a:cubicBezTo>
                    <a:pt x="6321" y="782"/>
                    <a:pt x="6677" y="808"/>
                    <a:pt x="7052" y="863"/>
                  </a:cubicBezTo>
                  <a:cubicBezTo>
                    <a:pt x="7067" y="865"/>
                    <a:pt x="7081" y="865"/>
                    <a:pt x="7096" y="865"/>
                  </a:cubicBezTo>
                  <a:cubicBezTo>
                    <a:pt x="7306" y="865"/>
                    <a:pt x="7473" y="724"/>
                    <a:pt x="7513" y="528"/>
                  </a:cubicBezTo>
                  <a:cubicBezTo>
                    <a:pt x="7533" y="319"/>
                    <a:pt x="7387" y="110"/>
                    <a:pt x="7178" y="89"/>
                  </a:cubicBezTo>
                  <a:cubicBezTo>
                    <a:pt x="6766" y="28"/>
                    <a:pt x="6374" y="1"/>
                    <a:pt x="600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196"/>
            <p:cNvSpPr/>
            <p:nvPr/>
          </p:nvSpPr>
          <p:spPr>
            <a:xfrm>
              <a:off x="7321800" y="2258663"/>
              <a:ext cx="111950" cy="237025"/>
            </a:xfrm>
            <a:custGeom>
              <a:rect b="b" l="l" r="r" t="t"/>
              <a:pathLst>
                <a:path extrusionOk="0" h="9481" w="4478">
                  <a:moveTo>
                    <a:pt x="3454" y="0"/>
                  </a:moveTo>
                  <a:cubicBezTo>
                    <a:pt x="3440" y="0"/>
                    <a:pt x="3425" y="1"/>
                    <a:pt x="3411" y="2"/>
                  </a:cubicBezTo>
                  <a:cubicBezTo>
                    <a:pt x="3202" y="44"/>
                    <a:pt x="3034" y="232"/>
                    <a:pt x="3076" y="462"/>
                  </a:cubicBezTo>
                  <a:cubicBezTo>
                    <a:pt x="3076" y="504"/>
                    <a:pt x="3662" y="5442"/>
                    <a:pt x="168" y="8790"/>
                  </a:cubicBezTo>
                  <a:cubicBezTo>
                    <a:pt x="0" y="8957"/>
                    <a:pt x="0" y="9208"/>
                    <a:pt x="147" y="9355"/>
                  </a:cubicBezTo>
                  <a:cubicBezTo>
                    <a:pt x="230" y="9439"/>
                    <a:pt x="335" y="9480"/>
                    <a:pt x="440" y="9480"/>
                  </a:cubicBezTo>
                  <a:cubicBezTo>
                    <a:pt x="523" y="9480"/>
                    <a:pt x="628" y="9439"/>
                    <a:pt x="712" y="9376"/>
                  </a:cubicBezTo>
                  <a:cubicBezTo>
                    <a:pt x="4478" y="5714"/>
                    <a:pt x="3871" y="567"/>
                    <a:pt x="3850" y="358"/>
                  </a:cubicBezTo>
                  <a:cubicBezTo>
                    <a:pt x="3831" y="142"/>
                    <a:pt x="3664" y="0"/>
                    <a:pt x="3454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196"/>
            <p:cNvSpPr/>
            <p:nvPr/>
          </p:nvSpPr>
          <p:spPr>
            <a:xfrm>
              <a:off x="7814550" y="1626688"/>
              <a:ext cx="114575" cy="319750"/>
            </a:xfrm>
            <a:custGeom>
              <a:rect b="b" l="l" r="r" t="t"/>
              <a:pathLst>
                <a:path extrusionOk="0" h="12790" w="4583">
                  <a:moveTo>
                    <a:pt x="882" y="0"/>
                  </a:moveTo>
                  <a:cubicBezTo>
                    <a:pt x="780" y="0"/>
                    <a:pt x="680" y="37"/>
                    <a:pt x="607" y="110"/>
                  </a:cubicBezTo>
                  <a:cubicBezTo>
                    <a:pt x="461" y="277"/>
                    <a:pt x="461" y="528"/>
                    <a:pt x="607" y="675"/>
                  </a:cubicBezTo>
                  <a:cubicBezTo>
                    <a:pt x="649" y="696"/>
                    <a:pt x="3641" y="3709"/>
                    <a:pt x="1758" y="10258"/>
                  </a:cubicBezTo>
                  <a:cubicBezTo>
                    <a:pt x="607" y="11220"/>
                    <a:pt x="126" y="12162"/>
                    <a:pt x="105" y="12225"/>
                  </a:cubicBezTo>
                  <a:cubicBezTo>
                    <a:pt x="0" y="12434"/>
                    <a:pt x="84" y="12664"/>
                    <a:pt x="272" y="12748"/>
                  </a:cubicBezTo>
                  <a:cubicBezTo>
                    <a:pt x="335" y="12769"/>
                    <a:pt x="398" y="12790"/>
                    <a:pt x="461" y="12790"/>
                  </a:cubicBezTo>
                  <a:cubicBezTo>
                    <a:pt x="607" y="12790"/>
                    <a:pt x="733" y="12706"/>
                    <a:pt x="816" y="12560"/>
                  </a:cubicBezTo>
                  <a:cubicBezTo>
                    <a:pt x="816" y="12560"/>
                    <a:pt x="1737" y="10676"/>
                    <a:pt x="4269" y="9693"/>
                  </a:cubicBezTo>
                  <a:cubicBezTo>
                    <a:pt x="4478" y="9609"/>
                    <a:pt x="4583" y="9400"/>
                    <a:pt x="4499" y="9191"/>
                  </a:cubicBezTo>
                  <a:cubicBezTo>
                    <a:pt x="4435" y="9031"/>
                    <a:pt x="4297" y="8932"/>
                    <a:pt x="4142" y="8932"/>
                  </a:cubicBezTo>
                  <a:cubicBezTo>
                    <a:pt x="4095" y="8932"/>
                    <a:pt x="4046" y="8941"/>
                    <a:pt x="3997" y="8961"/>
                  </a:cubicBezTo>
                  <a:cubicBezTo>
                    <a:pt x="3536" y="9149"/>
                    <a:pt x="3118" y="9358"/>
                    <a:pt x="2762" y="9567"/>
                  </a:cubicBezTo>
                  <a:cubicBezTo>
                    <a:pt x="4227" y="3207"/>
                    <a:pt x="1298" y="236"/>
                    <a:pt x="1172" y="110"/>
                  </a:cubicBezTo>
                  <a:cubicBezTo>
                    <a:pt x="1088" y="37"/>
                    <a:pt x="984" y="0"/>
                    <a:pt x="88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196"/>
            <p:cNvSpPr/>
            <p:nvPr/>
          </p:nvSpPr>
          <p:spPr>
            <a:xfrm>
              <a:off x="5964900" y="1322163"/>
              <a:ext cx="478125" cy="621150"/>
            </a:xfrm>
            <a:custGeom>
              <a:rect b="b" l="l" r="r" t="t"/>
              <a:pathLst>
                <a:path extrusionOk="0" h="24846" w="19125">
                  <a:moveTo>
                    <a:pt x="17443" y="0"/>
                  </a:moveTo>
                  <a:cubicBezTo>
                    <a:pt x="16744" y="0"/>
                    <a:pt x="16083" y="224"/>
                    <a:pt x="15484" y="657"/>
                  </a:cubicBezTo>
                  <a:cubicBezTo>
                    <a:pt x="14061" y="1725"/>
                    <a:pt x="13245" y="3901"/>
                    <a:pt x="13412" y="6202"/>
                  </a:cubicBezTo>
                  <a:cubicBezTo>
                    <a:pt x="13663" y="9320"/>
                    <a:pt x="11257" y="11224"/>
                    <a:pt x="5713" y="14781"/>
                  </a:cubicBezTo>
                  <a:cubicBezTo>
                    <a:pt x="0" y="18463"/>
                    <a:pt x="1988" y="24510"/>
                    <a:pt x="2009" y="24573"/>
                  </a:cubicBezTo>
                  <a:cubicBezTo>
                    <a:pt x="2051" y="24741"/>
                    <a:pt x="2218" y="24845"/>
                    <a:pt x="2365" y="24845"/>
                  </a:cubicBezTo>
                  <a:cubicBezTo>
                    <a:pt x="2407" y="24845"/>
                    <a:pt x="2469" y="24845"/>
                    <a:pt x="2511" y="24824"/>
                  </a:cubicBezTo>
                  <a:cubicBezTo>
                    <a:pt x="2700" y="24761"/>
                    <a:pt x="2825" y="24531"/>
                    <a:pt x="2741" y="24322"/>
                  </a:cubicBezTo>
                  <a:cubicBezTo>
                    <a:pt x="2679" y="24092"/>
                    <a:pt x="942" y="18777"/>
                    <a:pt x="6131" y="15450"/>
                  </a:cubicBezTo>
                  <a:cubicBezTo>
                    <a:pt x="11487" y="11998"/>
                    <a:pt x="14500" y="9885"/>
                    <a:pt x="14207" y="6139"/>
                  </a:cubicBezTo>
                  <a:cubicBezTo>
                    <a:pt x="14061" y="4131"/>
                    <a:pt x="14752" y="2185"/>
                    <a:pt x="15965" y="1306"/>
                  </a:cubicBezTo>
                  <a:cubicBezTo>
                    <a:pt x="16419" y="966"/>
                    <a:pt x="16919" y="800"/>
                    <a:pt x="17450" y="800"/>
                  </a:cubicBezTo>
                  <a:cubicBezTo>
                    <a:pt x="17801" y="800"/>
                    <a:pt x="18165" y="872"/>
                    <a:pt x="18539" y="1013"/>
                  </a:cubicBezTo>
                  <a:cubicBezTo>
                    <a:pt x="18583" y="1033"/>
                    <a:pt x="18629" y="1042"/>
                    <a:pt x="18676" y="1042"/>
                  </a:cubicBezTo>
                  <a:cubicBezTo>
                    <a:pt x="18827" y="1042"/>
                    <a:pt x="18977" y="943"/>
                    <a:pt x="19041" y="783"/>
                  </a:cubicBezTo>
                  <a:cubicBezTo>
                    <a:pt x="19125" y="595"/>
                    <a:pt x="19020" y="365"/>
                    <a:pt x="18832" y="281"/>
                  </a:cubicBezTo>
                  <a:cubicBezTo>
                    <a:pt x="18357" y="93"/>
                    <a:pt x="17892" y="0"/>
                    <a:pt x="1744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196"/>
            <p:cNvSpPr/>
            <p:nvPr/>
          </p:nvSpPr>
          <p:spPr>
            <a:xfrm>
              <a:off x="6171000" y="1206838"/>
              <a:ext cx="166875" cy="144325"/>
            </a:xfrm>
            <a:custGeom>
              <a:rect b="b" l="l" r="r" t="t"/>
              <a:pathLst>
                <a:path extrusionOk="0" h="5773" w="6675">
                  <a:moveTo>
                    <a:pt x="6231" y="1"/>
                  </a:moveTo>
                  <a:cubicBezTo>
                    <a:pt x="6191" y="1"/>
                    <a:pt x="6151" y="6"/>
                    <a:pt x="6110" y="19"/>
                  </a:cubicBezTo>
                  <a:cubicBezTo>
                    <a:pt x="3662" y="835"/>
                    <a:pt x="2762" y="3032"/>
                    <a:pt x="2511" y="3827"/>
                  </a:cubicBezTo>
                  <a:cubicBezTo>
                    <a:pt x="1067" y="3973"/>
                    <a:pt x="168" y="5103"/>
                    <a:pt x="126" y="5145"/>
                  </a:cubicBezTo>
                  <a:cubicBezTo>
                    <a:pt x="0" y="5312"/>
                    <a:pt x="21" y="5563"/>
                    <a:pt x="189" y="5689"/>
                  </a:cubicBezTo>
                  <a:cubicBezTo>
                    <a:pt x="272" y="5752"/>
                    <a:pt x="356" y="5773"/>
                    <a:pt x="440" y="5773"/>
                  </a:cubicBezTo>
                  <a:cubicBezTo>
                    <a:pt x="565" y="5773"/>
                    <a:pt x="670" y="5731"/>
                    <a:pt x="754" y="5626"/>
                  </a:cubicBezTo>
                  <a:cubicBezTo>
                    <a:pt x="754" y="5626"/>
                    <a:pt x="1570" y="4601"/>
                    <a:pt x="2804" y="4601"/>
                  </a:cubicBezTo>
                  <a:cubicBezTo>
                    <a:pt x="2992" y="4601"/>
                    <a:pt x="3160" y="4475"/>
                    <a:pt x="3202" y="4287"/>
                  </a:cubicBezTo>
                  <a:cubicBezTo>
                    <a:pt x="3202" y="4266"/>
                    <a:pt x="3829" y="1609"/>
                    <a:pt x="6361" y="772"/>
                  </a:cubicBezTo>
                  <a:cubicBezTo>
                    <a:pt x="6570" y="709"/>
                    <a:pt x="6675" y="479"/>
                    <a:pt x="6591" y="270"/>
                  </a:cubicBezTo>
                  <a:cubicBezTo>
                    <a:pt x="6541" y="101"/>
                    <a:pt x="6395" y="1"/>
                    <a:pt x="6231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196"/>
            <p:cNvSpPr/>
            <p:nvPr/>
          </p:nvSpPr>
          <p:spPr>
            <a:xfrm>
              <a:off x="5868650" y="1982788"/>
              <a:ext cx="77975" cy="131575"/>
            </a:xfrm>
            <a:custGeom>
              <a:rect b="b" l="l" r="r" t="t"/>
              <a:pathLst>
                <a:path extrusionOk="0" h="5263" w="3119">
                  <a:moveTo>
                    <a:pt x="2662" y="0"/>
                  </a:moveTo>
                  <a:cubicBezTo>
                    <a:pt x="2583" y="0"/>
                    <a:pt x="2502" y="24"/>
                    <a:pt x="2428" y="73"/>
                  </a:cubicBezTo>
                  <a:cubicBezTo>
                    <a:pt x="0" y="1935"/>
                    <a:pt x="984" y="4948"/>
                    <a:pt x="984" y="4990"/>
                  </a:cubicBezTo>
                  <a:cubicBezTo>
                    <a:pt x="1047" y="5158"/>
                    <a:pt x="1193" y="5262"/>
                    <a:pt x="1360" y="5262"/>
                  </a:cubicBezTo>
                  <a:cubicBezTo>
                    <a:pt x="1402" y="5262"/>
                    <a:pt x="1444" y="5241"/>
                    <a:pt x="1486" y="5241"/>
                  </a:cubicBezTo>
                  <a:cubicBezTo>
                    <a:pt x="1695" y="5158"/>
                    <a:pt x="1800" y="4948"/>
                    <a:pt x="1737" y="4739"/>
                  </a:cubicBezTo>
                  <a:cubicBezTo>
                    <a:pt x="1695" y="4634"/>
                    <a:pt x="942" y="2207"/>
                    <a:pt x="2909" y="701"/>
                  </a:cubicBezTo>
                  <a:cubicBezTo>
                    <a:pt x="3076" y="575"/>
                    <a:pt x="3118" y="324"/>
                    <a:pt x="2992" y="157"/>
                  </a:cubicBezTo>
                  <a:cubicBezTo>
                    <a:pt x="2904" y="55"/>
                    <a:pt x="2784" y="0"/>
                    <a:pt x="2662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60" name="Google Shape;4260;p196"/>
          <p:cNvGrpSpPr/>
          <p:nvPr/>
        </p:nvGrpSpPr>
        <p:grpSpPr>
          <a:xfrm>
            <a:off x="5193175" y="2466896"/>
            <a:ext cx="3941823" cy="2648094"/>
            <a:chOff x="5193175" y="2466896"/>
            <a:chExt cx="3941823" cy="2648094"/>
          </a:xfrm>
        </p:grpSpPr>
        <p:sp>
          <p:nvSpPr>
            <p:cNvPr id="4261" name="Google Shape;4261;p196"/>
            <p:cNvSpPr/>
            <p:nvPr/>
          </p:nvSpPr>
          <p:spPr>
            <a:xfrm flipH="1">
              <a:off x="8432050" y="3337576"/>
              <a:ext cx="27820" cy="41498"/>
            </a:xfrm>
            <a:custGeom>
              <a:rect b="b" l="l" r="r" t="t"/>
              <a:pathLst>
                <a:path extrusionOk="0" h="2767" w="1855">
                  <a:moveTo>
                    <a:pt x="0" y="1734"/>
                  </a:moveTo>
                  <a:cubicBezTo>
                    <a:pt x="547" y="2098"/>
                    <a:pt x="1033" y="2433"/>
                    <a:pt x="1520" y="2767"/>
                  </a:cubicBezTo>
                  <a:cubicBezTo>
                    <a:pt x="1854" y="1217"/>
                    <a:pt x="1520" y="396"/>
                    <a:pt x="1277" y="1"/>
                  </a:cubicBezTo>
                  <a:cubicBezTo>
                    <a:pt x="1033" y="214"/>
                    <a:pt x="578" y="822"/>
                    <a:pt x="0" y="1734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196"/>
            <p:cNvSpPr/>
            <p:nvPr/>
          </p:nvSpPr>
          <p:spPr>
            <a:xfrm flipH="1">
              <a:off x="5202294" y="2958769"/>
              <a:ext cx="647337" cy="235686"/>
            </a:xfrm>
            <a:custGeom>
              <a:rect b="b" l="l" r="r" t="t"/>
              <a:pathLst>
                <a:path extrusionOk="0" h="15715" w="43163">
                  <a:moveTo>
                    <a:pt x="5016" y="15411"/>
                  </a:moveTo>
                  <a:cubicBezTo>
                    <a:pt x="4287" y="15441"/>
                    <a:pt x="4195" y="14347"/>
                    <a:pt x="4925" y="14256"/>
                  </a:cubicBezTo>
                  <a:lnTo>
                    <a:pt x="9575" y="13830"/>
                  </a:lnTo>
                  <a:lnTo>
                    <a:pt x="18299" y="11307"/>
                  </a:lnTo>
                  <a:lnTo>
                    <a:pt x="38451" y="5016"/>
                  </a:lnTo>
                  <a:cubicBezTo>
                    <a:pt x="41309" y="4134"/>
                    <a:pt x="43163" y="2766"/>
                    <a:pt x="42099" y="0"/>
                  </a:cubicBezTo>
                  <a:cubicBezTo>
                    <a:pt x="42099" y="0"/>
                    <a:pt x="42585" y="1915"/>
                    <a:pt x="39485" y="2979"/>
                  </a:cubicBezTo>
                  <a:cubicBezTo>
                    <a:pt x="36385" y="4073"/>
                    <a:pt x="274" y="14985"/>
                    <a:pt x="274" y="14985"/>
                  </a:cubicBezTo>
                  <a:cubicBezTo>
                    <a:pt x="274" y="14985"/>
                    <a:pt x="1" y="15198"/>
                    <a:pt x="31" y="15380"/>
                  </a:cubicBezTo>
                  <a:cubicBezTo>
                    <a:pt x="62" y="15593"/>
                    <a:pt x="214" y="15715"/>
                    <a:pt x="1034" y="15654"/>
                  </a:cubicBezTo>
                  <a:cubicBezTo>
                    <a:pt x="1885" y="15593"/>
                    <a:pt x="5016" y="15411"/>
                    <a:pt x="5016" y="1541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196"/>
            <p:cNvSpPr/>
            <p:nvPr/>
          </p:nvSpPr>
          <p:spPr>
            <a:xfrm flipH="1">
              <a:off x="5366396" y="2730837"/>
              <a:ext cx="542040" cy="321846"/>
            </a:xfrm>
            <a:custGeom>
              <a:rect b="b" l="l" r="r" t="t"/>
              <a:pathLst>
                <a:path extrusionOk="0" h="21460" w="36142">
                  <a:moveTo>
                    <a:pt x="7752" y="20518"/>
                  </a:moveTo>
                  <a:cubicBezTo>
                    <a:pt x="7174" y="20548"/>
                    <a:pt x="6688" y="20426"/>
                    <a:pt x="6353" y="20062"/>
                  </a:cubicBezTo>
                  <a:cubicBezTo>
                    <a:pt x="6141" y="19849"/>
                    <a:pt x="5928" y="19271"/>
                    <a:pt x="5776" y="18815"/>
                  </a:cubicBezTo>
                  <a:lnTo>
                    <a:pt x="3709" y="19818"/>
                  </a:lnTo>
                  <a:cubicBezTo>
                    <a:pt x="3040" y="20153"/>
                    <a:pt x="2524" y="19119"/>
                    <a:pt x="3192" y="18785"/>
                  </a:cubicBezTo>
                  <a:lnTo>
                    <a:pt x="5746" y="17569"/>
                  </a:lnTo>
                  <a:lnTo>
                    <a:pt x="6323" y="17296"/>
                  </a:lnTo>
                  <a:cubicBezTo>
                    <a:pt x="9575" y="15867"/>
                    <a:pt x="31065" y="6414"/>
                    <a:pt x="34226" y="4985"/>
                  </a:cubicBezTo>
                  <a:cubicBezTo>
                    <a:pt x="36141" y="4134"/>
                    <a:pt x="36141" y="1733"/>
                    <a:pt x="35199" y="0"/>
                  </a:cubicBezTo>
                  <a:cubicBezTo>
                    <a:pt x="35290" y="183"/>
                    <a:pt x="35959" y="2037"/>
                    <a:pt x="33163" y="3314"/>
                  </a:cubicBezTo>
                  <a:cubicBezTo>
                    <a:pt x="30245" y="4651"/>
                    <a:pt x="335" y="19818"/>
                    <a:pt x="335" y="19818"/>
                  </a:cubicBezTo>
                  <a:cubicBezTo>
                    <a:pt x="335" y="19818"/>
                    <a:pt x="1" y="20183"/>
                    <a:pt x="122" y="20578"/>
                  </a:cubicBezTo>
                  <a:cubicBezTo>
                    <a:pt x="274" y="21004"/>
                    <a:pt x="548" y="21460"/>
                    <a:pt x="1916" y="21277"/>
                  </a:cubicBezTo>
                  <a:cubicBezTo>
                    <a:pt x="3284" y="21095"/>
                    <a:pt x="7661" y="20518"/>
                    <a:pt x="7752" y="20518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196"/>
            <p:cNvSpPr/>
            <p:nvPr/>
          </p:nvSpPr>
          <p:spPr>
            <a:xfrm flipH="1">
              <a:off x="6598126" y="3091422"/>
              <a:ext cx="93014" cy="83896"/>
            </a:xfrm>
            <a:custGeom>
              <a:rect b="b" l="l" r="r" t="t"/>
              <a:pathLst>
                <a:path extrusionOk="0" h="5594" w="6202">
                  <a:moveTo>
                    <a:pt x="5411" y="0"/>
                  </a:moveTo>
                  <a:cubicBezTo>
                    <a:pt x="5380" y="31"/>
                    <a:pt x="5350" y="31"/>
                    <a:pt x="5320" y="31"/>
                  </a:cubicBezTo>
                  <a:cubicBezTo>
                    <a:pt x="5107" y="183"/>
                    <a:pt x="3374" y="699"/>
                    <a:pt x="851" y="1399"/>
                  </a:cubicBezTo>
                  <a:lnTo>
                    <a:pt x="0" y="1611"/>
                  </a:lnTo>
                  <a:lnTo>
                    <a:pt x="6201" y="5593"/>
                  </a:ln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196"/>
            <p:cNvSpPr/>
            <p:nvPr/>
          </p:nvSpPr>
          <p:spPr>
            <a:xfrm flipH="1">
              <a:off x="5381904" y="3311151"/>
              <a:ext cx="1825721" cy="558432"/>
            </a:xfrm>
            <a:custGeom>
              <a:rect b="b" l="l" r="r" t="t"/>
              <a:pathLst>
                <a:path extrusionOk="0" h="37235" w="121735">
                  <a:moveTo>
                    <a:pt x="4073" y="17599"/>
                  </a:moveTo>
                  <a:cubicBezTo>
                    <a:pt x="2796" y="20000"/>
                    <a:pt x="1489" y="22371"/>
                    <a:pt x="213" y="24712"/>
                  </a:cubicBezTo>
                  <a:cubicBezTo>
                    <a:pt x="152" y="25016"/>
                    <a:pt x="61" y="25289"/>
                    <a:pt x="0" y="25593"/>
                  </a:cubicBezTo>
                  <a:cubicBezTo>
                    <a:pt x="1793" y="23921"/>
                    <a:pt x="6018" y="20061"/>
                    <a:pt x="7508" y="19636"/>
                  </a:cubicBezTo>
                  <a:cubicBezTo>
                    <a:pt x="10426" y="18845"/>
                    <a:pt x="16353" y="22766"/>
                    <a:pt x="17143" y="25654"/>
                  </a:cubicBezTo>
                  <a:cubicBezTo>
                    <a:pt x="17873" y="28207"/>
                    <a:pt x="16353" y="34165"/>
                    <a:pt x="15988" y="35502"/>
                  </a:cubicBezTo>
                  <a:cubicBezTo>
                    <a:pt x="16231" y="35836"/>
                    <a:pt x="16718" y="36444"/>
                    <a:pt x="17295" y="37235"/>
                  </a:cubicBezTo>
                  <a:cubicBezTo>
                    <a:pt x="23648" y="33344"/>
                    <a:pt x="49910" y="17174"/>
                    <a:pt x="54044" y="17052"/>
                  </a:cubicBezTo>
                  <a:cubicBezTo>
                    <a:pt x="57022" y="16961"/>
                    <a:pt x="65381" y="16353"/>
                    <a:pt x="73193" y="15684"/>
                  </a:cubicBezTo>
                  <a:cubicBezTo>
                    <a:pt x="80944" y="15046"/>
                    <a:pt x="88117" y="14347"/>
                    <a:pt x="88907" y="14104"/>
                  </a:cubicBezTo>
                  <a:cubicBezTo>
                    <a:pt x="90610" y="13617"/>
                    <a:pt x="93528" y="12979"/>
                    <a:pt x="93558" y="12979"/>
                  </a:cubicBezTo>
                  <a:lnTo>
                    <a:pt x="93588" y="12949"/>
                  </a:lnTo>
                  <a:cubicBezTo>
                    <a:pt x="97996" y="12249"/>
                    <a:pt x="103102" y="11885"/>
                    <a:pt x="107692" y="11550"/>
                  </a:cubicBezTo>
                  <a:cubicBezTo>
                    <a:pt x="111947" y="11246"/>
                    <a:pt x="115747" y="10973"/>
                    <a:pt x="118057" y="10517"/>
                  </a:cubicBezTo>
                  <a:cubicBezTo>
                    <a:pt x="119820" y="10152"/>
                    <a:pt x="121309" y="9240"/>
                    <a:pt x="121735" y="7964"/>
                  </a:cubicBezTo>
                  <a:cubicBezTo>
                    <a:pt x="121036" y="8511"/>
                    <a:pt x="120185" y="8876"/>
                    <a:pt x="119090" y="9028"/>
                  </a:cubicBezTo>
                  <a:cubicBezTo>
                    <a:pt x="116872" y="9301"/>
                    <a:pt x="95047" y="10395"/>
                    <a:pt x="94500" y="10152"/>
                  </a:cubicBezTo>
                  <a:cubicBezTo>
                    <a:pt x="93953" y="9939"/>
                    <a:pt x="93041" y="8480"/>
                    <a:pt x="92494" y="8876"/>
                  </a:cubicBezTo>
                  <a:cubicBezTo>
                    <a:pt x="91977" y="9301"/>
                    <a:pt x="89637" y="10882"/>
                    <a:pt x="85594" y="11155"/>
                  </a:cubicBezTo>
                  <a:cubicBezTo>
                    <a:pt x="81552" y="11398"/>
                    <a:pt x="58451" y="13222"/>
                    <a:pt x="54560" y="13101"/>
                  </a:cubicBezTo>
                  <a:cubicBezTo>
                    <a:pt x="50639" y="12949"/>
                    <a:pt x="48116" y="8328"/>
                    <a:pt x="48116" y="8328"/>
                  </a:cubicBezTo>
                  <a:lnTo>
                    <a:pt x="46931" y="8359"/>
                  </a:lnTo>
                  <a:cubicBezTo>
                    <a:pt x="46931" y="8359"/>
                    <a:pt x="45563" y="13465"/>
                    <a:pt x="44226" y="13800"/>
                  </a:cubicBezTo>
                  <a:cubicBezTo>
                    <a:pt x="42858" y="14134"/>
                    <a:pt x="38815" y="14468"/>
                    <a:pt x="36049" y="14681"/>
                  </a:cubicBezTo>
                  <a:cubicBezTo>
                    <a:pt x="33314" y="14863"/>
                    <a:pt x="31885" y="13313"/>
                    <a:pt x="32159" y="10699"/>
                  </a:cubicBezTo>
                  <a:cubicBezTo>
                    <a:pt x="32432" y="8055"/>
                    <a:pt x="34165" y="0"/>
                    <a:pt x="34165" y="0"/>
                  </a:cubicBezTo>
                  <a:lnTo>
                    <a:pt x="29241" y="9848"/>
                  </a:lnTo>
                  <a:cubicBezTo>
                    <a:pt x="27083" y="16718"/>
                    <a:pt x="20031" y="22675"/>
                    <a:pt x="17994" y="21672"/>
                  </a:cubicBezTo>
                  <a:cubicBezTo>
                    <a:pt x="15988" y="20669"/>
                    <a:pt x="14377" y="20882"/>
                    <a:pt x="13952" y="17508"/>
                  </a:cubicBezTo>
                  <a:cubicBezTo>
                    <a:pt x="13557" y="14134"/>
                    <a:pt x="12797" y="9058"/>
                    <a:pt x="12797" y="9058"/>
                  </a:cubicBezTo>
                  <a:lnTo>
                    <a:pt x="10547" y="11763"/>
                  </a:lnTo>
                  <a:cubicBezTo>
                    <a:pt x="9757" y="13526"/>
                    <a:pt x="8511" y="16019"/>
                    <a:pt x="6383" y="16809"/>
                  </a:cubicBezTo>
                  <a:cubicBezTo>
                    <a:pt x="5654" y="17052"/>
                    <a:pt x="4833" y="17356"/>
                    <a:pt x="4073" y="17599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196"/>
            <p:cNvSpPr/>
            <p:nvPr/>
          </p:nvSpPr>
          <p:spPr>
            <a:xfrm flipH="1">
              <a:off x="7708601" y="4061026"/>
              <a:ext cx="241175" cy="279913"/>
            </a:xfrm>
            <a:custGeom>
              <a:rect b="b" l="l" r="r" t="t"/>
              <a:pathLst>
                <a:path extrusionOk="0" h="18664" w="16081">
                  <a:moveTo>
                    <a:pt x="16080" y="1"/>
                  </a:moveTo>
                  <a:cubicBezTo>
                    <a:pt x="13588" y="2584"/>
                    <a:pt x="7448" y="10457"/>
                    <a:pt x="5867" y="12493"/>
                  </a:cubicBezTo>
                  <a:cubicBezTo>
                    <a:pt x="6901" y="13192"/>
                    <a:pt x="9272" y="14925"/>
                    <a:pt x="11217" y="17357"/>
                  </a:cubicBezTo>
                  <a:cubicBezTo>
                    <a:pt x="10031" y="15624"/>
                    <a:pt x="10487" y="12676"/>
                    <a:pt x="11247" y="10852"/>
                  </a:cubicBezTo>
                  <a:cubicBezTo>
                    <a:pt x="11977" y="9028"/>
                    <a:pt x="16050" y="1"/>
                    <a:pt x="16080" y="1"/>
                  </a:cubicBezTo>
                  <a:close/>
                  <a:moveTo>
                    <a:pt x="2432" y="12919"/>
                  </a:moveTo>
                  <a:cubicBezTo>
                    <a:pt x="1065" y="13314"/>
                    <a:pt x="305" y="14621"/>
                    <a:pt x="1" y="15320"/>
                  </a:cubicBezTo>
                  <a:cubicBezTo>
                    <a:pt x="730" y="15746"/>
                    <a:pt x="2250" y="16810"/>
                    <a:pt x="3983" y="18664"/>
                  </a:cubicBezTo>
                  <a:lnTo>
                    <a:pt x="3983" y="18664"/>
                  </a:lnTo>
                  <a:cubicBezTo>
                    <a:pt x="3983" y="18664"/>
                    <a:pt x="3010" y="16779"/>
                    <a:pt x="2250" y="15138"/>
                  </a:cubicBezTo>
                  <a:cubicBezTo>
                    <a:pt x="1673" y="13922"/>
                    <a:pt x="2129" y="13223"/>
                    <a:pt x="2432" y="12919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196"/>
            <p:cNvSpPr/>
            <p:nvPr/>
          </p:nvSpPr>
          <p:spPr>
            <a:xfrm flipH="1">
              <a:off x="6842480" y="4445772"/>
              <a:ext cx="1504804" cy="578963"/>
            </a:xfrm>
            <a:custGeom>
              <a:rect b="b" l="l" r="r" t="t"/>
              <a:pathLst>
                <a:path extrusionOk="0" h="38604" w="100337">
                  <a:moveTo>
                    <a:pt x="1916" y="20487"/>
                  </a:moveTo>
                  <a:cubicBezTo>
                    <a:pt x="2676" y="26597"/>
                    <a:pt x="3223" y="31703"/>
                    <a:pt x="3223" y="32585"/>
                  </a:cubicBezTo>
                  <a:cubicBezTo>
                    <a:pt x="3284" y="34469"/>
                    <a:pt x="1065" y="36931"/>
                    <a:pt x="1" y="37995"/>
                  </a:cubicBezTo>
                  <a:cubicBezTo>
                    <a:pt x="548" y="38269"/>
                    <a:pt x="1399" y="38603"/>
                    <a:pt x="2250" y="38481"/>
                  </a:cubicBezTo>
                  <a:cubicBezTo>
                    <a:pt x="3739" y="38299"/>
                    <a:pt x="31400" y="32068"/>
                    <a:pt x="35685" y="30609"/>
                  </a:cubicBezTo>
                  <a:cubicBezTo>
                    <a:pt x="39363" y="29363"/>
                    <a:pt x="43527" y="25077"/>
                    <a:pt x="44287" y="24287"/>
                  </a:cubicBezTo>
                  <a:cubicBezTo>
                    <a:pt x="44470" y="22980"/>
                    <a:pt x="45594" y="14499"/>
                    <a:pt x="44591" y="6840"/>
                  </a:cubicBezTo>
                  <a:cubicBezTo>
                    <a:pt x="44591" y="7022"/>
                    <a:pt x="44227" y="17508"/>
                    <a:pt x="41552" y="18116"/>
                  </a:cubicBezTo>
                  <a:cubicBezTo>
                    <a:pt x="38846" y="18724"/>
                    <a:pt x="14773" y="22676"/>
                    <a:pt x="9028" y="23101"/>
                  </a:cubicBezTo>
                  <a:cubicBezTo>
                    <a:pt x="3314" y="23496"/>
                    <a:pt x="1916" y="20487"/>
                    <a:pt x="1916" y="20487"/>
                  </a:cubicBezTo>
                  <a:close/>
                  <a:moveTo>
                    <a:pt x="45868" y="7934"/>
                  </a:moveTo>
                  <a:lnTo>
                    <a:pt x="45868" y="7934"/>
                  </a:lnTo>
                  <a:cubicBezTo>
                    <a:pt x="45868" y="7934"/>
                    <a:pt x="46932" y="12189"/>
                    <a:pt x="47813" y="13284"/>
                  </a:cubicBezTo>
                  <a:cubicBezTo>
                    <a:pt x="48695" y="14408"/>
                    <a:pt x="51704" y="14378"/>
                    <a:pt x="52768" y="10426"/>
                  </a:cubicBezTo>
                  <a:cubicBezTo>
                    <a:pt x="51521" y="16262"/>
                    <a:pt x="49607" y="22858"/>
                    <a:pt x="49272" y="24013"/>
                  </a:cubicBezTo>
                  <a:cubicBezTo>
                    <a:pt x="48786" y="24348"/>
                    <a:pt x="47145" y="25381"/>
                    <a:pt x="45442" y="24287"/>
                  </a:cubicBezTo>
                  <a:cubicBezTo>
                    <a:pt x="45686" y="22615"/>
                    <a:pt x="46597" y="15138"/>
                    <a:pt x="45868" y="7934"/>
                  </a:cubicBezTo>
                  <a:close/>
                  <a:moveTo>
                    <a:pt x="54288" y="8572"/>
                  </a:moveTo>
                  <a:cubicBezTo>
                    <a:pt x="53163" y="14469"/>
                    <a:pt x="51035" y="21946"/>
                    <a:pt x="50458" y="23983"/>
                  </a:cubicBezTo>
                  <a:cubicBezTo>
                    <a:pt x="52008" y="24499"/>
                    <a:pt x="56658" y="25867"/>
                    <a:pt x="59394" y="25320"/>
                  </a:cubicBezTo>
                  <a:cubicBezTo>
                    <a:pt x="61066" y="25016"/>
                    <a:pt x="66750" y="22524"/>
                    <a:pt x="72798" y="19606"/>
                  </a:cubicBezTo>
                  <a:cubicBezTo>
                    <a:pt x="79060" y="16597"/>
                    <a:pt x="85747" y="13132"/>
                    <a:pt x="88817" y="11156"/>
                  </a:cubicBezTo>
                  <a:cubicBezTo>
                    <a:pt x="89486" y="10761"/>
                    <a:pt x="90185" y="10305"/>
                    <a:pt x="90884" y="9879"/>
                  </a:cubicBezTo>
                  <a:cubicBezTo>
                    <a:pt x="95808" y="6809"/>
                    <a:pt x="99304" y="4621"/>
                    <a:pt x="100094" y="1247"/>
                  </a:cubicBezTo>
                  <a:cubicBezTo>
                    <a:pt x="100215" y="821"/>
                    <a:pt x="100276" y="426"/>
                    <a:pt x="100337" y="1"/>
                  </a:cubicBezTo>
                  <a:cubicBezTo>
                    <a:pt x="99000" y="2128"/>
                    <a:pt x="96538" y="4560"/>
                    <a:pt x="91978" y="6293"/>
                  </a:cubicBezTo>
                  <a:cubicBezTo>
                    <a:pt x="84957" y="8907"/>
                    <a:pt x="67510" y="16445"/>
                    <a:pt x="63528" y="17660"/>
                  </a:cubicBezTo>
                  <a:cubicBezTo>
                    <a:pt x="59576" y="18876"/>
                    <a:pt x="58148" y="17174"/>
                    <a:pt x="57661" y="16323"/>
                  </a:cubicBezTo>
                  <a:cubicBezTo>
                    <a:pt x="57205" y="15442"/>
                    <a:pt x="54288" y="8572"/>
                    <a:pt x="54288" y="8572"/>
                  </a:cubicBezTo>
                  <a:close/>
                  <a:moveTo>
                    <a:pt x="1916" y="20487"/>
                  </a:move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196"/>
            <p:cNvSpPr/>
            <p:nvPr/>
          </p:nvSpPr>
          <p:spPr>
            <a:xfrm flipH="1">
              <a:off x="7210354" y="3587855"/>
              <a:ext cx="360135" cy="354211"/>
            </a:xfrm>
            <a:custGeom>
              <a:rect b="b" l="l" r="r" t="t"/>
              <a:pathLst>
                <a:path extrusionOk="0" h="23618" w="24013">
                  <a:moveTo>
                    <a:pt x="22493" y="8754"/>
                  </a:moveTo>
                  <a:cubicBezTo>
                    <a:pt x="23526" y="5806"/>
                    <a:pt x="24013" y="2827"/>
                    <a:pt x="23830" y="0"/>
                  </a:cubicBezTo>
                  <a:cubicBezTo>
                    <a:pt x="23830" y="0"/>
                    <a:pt x="23891" y="3678"/>
                    <a:pt x="21064" y="6262"/>
                  </a:cubicBezTo>
                  <a:cubicBezTo>
                    <a:pt x="18997" y="8177"/>
                    <a:pt x="8602" y="14681"/>
                    <a:pt x="3283" y="17964"/>
                  </a:cubicBezTo>
                  <a:cubicBezTo>
                    <a:pt x="2219" y="19757"/>
                    <a:pt x="1520" y="20973"/>
                    <a:pt x="1520" y="20973"/>
                  </a:cubicBezTo>
                  <a:lnTo>
                    <a:pt x="0" y="23618"/>
                  </a:lnTo>
                  <a:lnTo>
                    <a:pt x="9088" y="17842"/>
                  </a:lnTo>
                  <a:cubicBezTo>
                    <a:pt x="9727" y="17417"/>
                    <a:pt x="10487" y="17052"/>
                    <a:pt x="11368" y="16627"/>
                  </a:cubicBezTo>
                  <a:cubicBezTo>
                    <a:pt x="13860" y="15411"/>
                    <a:pt x="17478" y="13617"/>
                    <a:pt x="22493" y="8754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196"/>
            <p:cNvSpPr/>
            <p:nvPr/>
          </p:nvSpPr>
          <p:spPr>
            <a:xfrm flipH="1">
              <a:off x="6935930" y="3226805"/>
              <a:ext cx="160923" cy="392964"/>
            </a:xfrm>
            <a:custGeom>
              <a:rect b="b" l="l" r="r" t="t"/>
              <a:pathLst>
                <a:path extrusionOk="0" h="26202" w="10730">
                  <a:moveTo>
                    <a:pt x="9544" y="426"/>
                  </a:moveTo>
                  <a:cubicBezTo>
                    <a:pt x="9666" y="153"/>
                    <a:pt x="10000" y="1"/>
                    <a:pt x="10304" y="92"/>
                  </a:cubicBezTo>
                  <a:cubicBezTo>
                    <a:pt x="10578" y="214"/>
                    <a:pt x="10730" y="548"/>
                    <a:pt x="10639" y="852"/>
                  </a:cubicBezTo>
                  <a:lnTo>
                    <a:pt x="1186" y="25776"/>
                  </a:lnTo>
                  <a:cubicBezTo>
                    <a:pt x="1094" y="26050"/>
                    <a:pt x="760" y="26202"/>
                    <a:pt x="456" y="26111"/>
                  </a:cubicBezTo>
                  <a:cubicBezTo>
                    <a:pt x="152" y="25989"/>
                    <a:pt x="0" y="25655"/>
                    <a:pt x="122" y="2535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196"/>
            <p:cNvSpPr/>
            <p:nvPr/>
          </p:nvSpPr>
          <p:spPr>
            <a:xfrm flipH="1">
              <a:off x="6675168" y="3250066"/>
              <a:ext cx="160938" cy="392964"/>
            </a:xfrm>
            <a:custGeom>
              <a:rect b="b" l="l" r="r" t="t"/>
              <a:pathLst>
                <a:path extrusionOk="0" h="26202" w="10731">
                  <a:moveTo>
                    <a:pt x="9545" y="426"/>
                  </a:moveTo>
                  <a:cubicBezTo>
                    <a:pt x="9666" y="152"/>
                    <a:pt x="10001" y="0"/>
                    <a:pt x="10274" y="91"/>
                  </a:cubicBezTo>
                  <a:cubicBezTo>
                    <a:pt x="10578" y="213"/>
                    <a:pt x="10730" y="547"/>
                    <a:pt x="10609" y="851"/>
                  </a:cubicBezTo>
                  <a:lnTo>
                    <a:pt x="1186" y="25775"/>
                  </a:lnTo>
                  <a:cubicBezTo>
                    <a:pt x="1095" y="26049"/>
                    <a:pt x="760" y="26201"/>
                    <a:pt x="456" y="26110"/>
                  </a:cubicBezTo>
                  <a:cubicBezTo>
                    <a:pt x="153" y="25988"/>
                    <a:pt x="1" y="25654"/>
                    <a:pt x="122" y="2535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196"/>
            <p:cNvSpPr/>
            <p:nvPr/>
          </p:nvSpPr>
          <p:spPr>
            <a:xfrm flipH="1">
              <a:off x="6041074" y="2889481"/>
              <a:ext cx="204701" cy="83881"/>
            </a:xfrm>
            <a:custGeom>
              <a:rect b="b" l="l" r="r" t="t"/>
              <a:pathLst>
                <a:path extrusionOk="0" h="5593" w="13649">
                  <a:moveTo>
                    <a:pt x="6232" y="1064"/>
                  </a:moveTo>
                  <a:cubicBezTo>
                    <a:pt x="4712" y="304"/>
                    <a:pt x="3588" y="304"/>
                    <a:pt x="3101" y="0"/>
                  </a:cubicBezTo>
                  <a:cubicBezTo>
                    <a:pt x="2007" y="1216"/>
                    <a:pt x="1" y="3708"/>
                    <a:pt x="183" y="5593"/>
                  </a:cubicBezTo>
                  <a:lnTo>
                    <a:pt x="13649" y="31"/>
                  </a:lnTo>
                  <a:cubicBezTo>
                    <a:pt x="12676" y="304"/>
                    <a:pt x="11795" y="517"/>
                    <a:pt x="11035" y="669"/>
                  </a:cubicBezTo>
                  <a:cubicBezTo>
                    <a:pt x="8846" y="1125"/>
                    <a:pt x="6506" y="1125"/>
                    <a:pt x="6506" y="1125"/>
                  </a:cubicBezTo>
                  <a:cubicBezTo>
                    <a:pt x="6414" y="1125"/>
                    <a:pt x="6323" y="1094"/>
                    <a:pt x="6232" y="1064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196"/>
            <p:cNvSpPr/>
            <p:nvPr/>
          </p:nvSpPr>
          <p:spPr>
            <a:xfrm flipH="1">
              <a:off x="6005065" y="2959219"/>
              <a:ext cx="435347" cy="342828"/>
            </a:xfrm>
            <a:custGeom>
              <a:rect b="b" l="l" r="r" t="t"/>
              <a:pathLst>
                <a:path extrusionOk="0" h="22859" w="29028">
                  <a:moveTo>
                    <a:pt x="27873" y="548"/>
                  </a:moveTo>
                  <a:cubicBezTo>
                    <a:pt x="27873" y="244"/>
                    <a:pt x="28146" y="1"/>
                    <a:pt x="28450" y="1"/>
                  </a:cubicBezTo>
                  <a:cubicBezTo>
                    <a:pt x="28754" y="1"/>
                    <a:pt x="29028" y="274"/>
                    <a:pt x="28998" y="578"/>
                  </a:cubicBezTo>
                  <a:cubicBezTo>
                    <a:pt x="28998" y="639"/>
                    <a:pt x="28998" y="22737"/>
                    <a:pt x="578" y="22858"/>
                  </a:cubicBezTo>
                  <a:cubicBezTo>
                    <a:pt x="274" y="22858"/>
                    <a:pt x="0" y="22585"/>
                    <a:pt x="0" y="22281"/>
                  </a:cubicBezTo>
                  <a:cubicBezTo>
                    <a:pt x="0" y="21977"/>
                    <a:pt x="274" y="21703"/>
                    <a:pt x="578" y="21703"/>
                  </a:cubicBezTo>
                  <a:cubicBezTo>
                    <a:pt x="27873" y="21612"/>
                    <a:pt x="27873" y="609"/>
                    <a:pt x="27873" y="548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196"/>
            <p:cNvSpPr/>
            <p:nvPr/>
          </p:nvSpPr>
          <p:spPr>
            <a:xfrm flipH="1">
              <a:off x="6031040" y="3072735"/>
              <a:ext cx="91650" cy="323676"/>
            </a:xfrm>
            <a:custGeom>
              <a:rect b="b" l="l" r="r" t="t"/>
              <a:pathLst>
                <a:path extrusionOk="0" h="21582" w="6111">
                  <a:moveTo>
                    <a:pt x="4925" y="426"/>
                  </a:moveTo>
                  <a:cubicBezTo>
                    <a:pt x="5046" y="152"/>
                    <a:pt x="5350" y="0"/>
                    <a:pt x="5654" y="91"/>
                  </a:cubicBezTo>
                  <a:cubicBezTo>
                    <a:pt x="5958" y="213"/>
                    <a:pt x="6110" y="547"/>
                    <a:pt x="5989" y="821"/>
                  </a:cubicBezTo>
                  <a:cubicBezTo>
                    <a:pt x="5989" y="882"/>
                    <a:pt x="1308" y="13678"/>
                    <a:pt x="1156" y="21004"/>
                  </a:cubicBezTo>
                  <a:cubicBezTo>
                    <a:pt x="1156" y="21307"/>
                    <a:pt x="882" y="21581"/>
                    <a:pt x="578" y="21551"/>
                  </a:cubicBezTo>
                  <a:cubicBezTo>
                    <a:pt x="244" y="21551"/>
                    <a:pt x="1" y="21307"/>
                    <a:pt x="1" y="20973"/>
                  </a:cubicBezTo>
                  <a:cubicBezTo>
                    <a:pt x="153" y="13435"/>
                    <a:pt x="4925" y="487"/>
                    <a:pt x="4925" y="42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196"/>
            <p:cNvSpPr/>
            <p:nvPr/>
          </p:nvSpPr>
          <p:spPr>
            <a:xfrm flipH="1">
              <a:off x="5193175" y="2466896"/>
              <a:ext cx="3941823" cy="2648094"/>
            </a:xfrm>
            <a:custGeom>
              <a:rect b="b" l="l" r="r" t="t"/>
              <a:pathLst>
                <a:path extrusionOk="0" h="176569" w="262832">
                  <a:moveTo>
                    <a:pt x="141826" y="51247"/>
                  </a:moveTo>
                  <a:lnTo>
                    <a:pt x="82707" y="61582"/>
                  </a:lnTo>
                  <a:lnTo>
                    <a:pt x="82676" y="61582"/>
                  </a:lnTo>
                  <a:lnTo>
                    <a:pt x="56141" y="66354"/>
                  </a:lnTo>
                  <a:cubicBezTo>
                    <a:pt x="56110" y="66354"/>
                    <a:pt x="56080" y="66354"/>
                    <a:pt x="56050" y="66354"/>
                  </a:cubicBezTo>
                  <a:lnTo>
                    <a:pt x="56019" y="66354"/>
                  </a:lnTo>
                  <a:cubicBezTo>
                    <a:pt x="55807" y="66354"/>
                    <a:pt x="53010" y="66324"/>
                    <a:pt x="48816" y="63649"/>
                  </a:cubicBezTo>
                  <a:cubicBezTo>
                    <a:pt x="48086" y="63193"/>
                    <a:pt x="47235" y="62646"/>
                    <a:pt x="46353" y="62068"/>
                  </a:cubicBezTo>
                  <a:cubicBezTo>
                    <a:pt x="45715" y="61643"/>
                    <a:pt x="45077" y="61217"/>
                    <a:pt x="44439" y="60761"/>
                  </a:cubicBezTo>
                  <a:cubicBezTo>
                    <a:pt x="43618" y="62129"/>
                    <a:pt x="42645" y="63892"/>
                    <a:pt x="41612" y="65898"/>
                  </a:cubicBezTo>
                  <a:cubicBezTo>
                    <a:pt x="39514" y="69941"/>
                    <a:pt x="37296" y="74895"/>
                    <a:pt x="35806" y="79272"/>
                  </a:cubicBezTo>
                  <a:cubicBezTo>
                    <a:pt x="33587" y="85929"/>
                    <a:pt x="35107" y="97601"/>
                    <a:pt x="36566" y="106172"/>
                  </a:cubicBezTo>
                  <a:lnTo>
                    <a:pt x="38815" y="107479"/>
                  </a:lnTo>
                  <a:lnTo>
                    <a:pt x="41338" y="108938"/>
                  </a:lnTo>
                  <a:cubicBezTo>
                    <a:pt x="43071" y="109941"/>
                    <a:pt x="44955" y="110640"/>
                    <a:pt x="46870" y="111127"/>
                  </a:cubicBezTo>
                  <a:cubicBezTo>
                    <a:pt x="46901" y="111127"/>
                    <a:pt x="46961" y="111127"/>
                    <a:pt x="46992" y="111127"/>
                  </a:cubicBezTo>
                  <a:lnTo>
                    <a:pt x="47022" y="111157"/>
                  </a:lnTo>
                  <a:cubicBezTo>
                    <a:pt x="57357" y="113619"/>
                    <a:pt x="69333" y="109516"/>
                    <a:pt x="69393" y="109485"/>
                  </a:cubicBezTo>
                  <a:lnTo>
                    <a:pt x="103437" y="97601"/>
                  </a:lnTo>
                  <a:lnTo>
                    <a:pt x="104865" y="95169"/>
                  </a:lnTo>
                  <a:cubicBezTo>
                    <a:pt x="104865" y="95108"/>
                    <a:pt x="113437" y="80427"/>
                    <a:pt x="115017" y="77266"/>
                  </a:cubicBezTo>
                  <a:cubicBezTo>
                    <a:pt x="115382" y="76537"/>
                    <a:pt x="115838" y="75503"/>
                    <a:pt x="116385" y="74318"/>
                  </a:cubicBezTo>
                  <a:cubicBezTo>
                    <a:pt x="118270" y="70153"/>
                    <a:pt x="120945" y="64257"/>
                    <a:pt x="122707" y="63770"/>
                  </a:cubicBezTo>
                  <a:cubicBezTo>
                    <a:pt x="123011" y="63679"/>
                    <a:pt x="123346" y="63710"/>
                    <a:pt x="123711" y="63831"/>
                  </a:cubicBezTo>
                  <a:cubicBezTo>
                    <a:pt x="124470" y="64135"/>
                    <a:pt x="125473" y="64925"/>
                    <a:pt x="126385" y="66141"/>
                  </a:cubicBezTo>
                  <a:cubicBezTo>
                    <a:pt x="127267" y="67327"/>
                    <a:pt x="128118" y="68968"/>
                    <a:pt x="128665" y="70974"/>
                  </a:cubicBezTo>
                  <a:cubicBezTo>
                    <a:pt x="129182" y="72889"/>
                    <a:pt x="129455" y="75138"/>
                    <a:pt x="129243" y="77661"/>
                  </a:cubicBezTo>
                  <a:cubicBezTo>
                    <a:pt x="131644" y="73315"/>
                    <a:pt x="133984" y="68907"/>
                    <a:pt x="136051" y="64652"/>
                  </a:cubicBezTo>
                  <a:cubicBezTo>
                    <a:pt x="138392" y="59910"/>
                    <a:pt x="140398" y="55351"/>
                    <a:pt x="141826" y="51247"/>
                  </a:cubicBezTo>
                  <a:close/>
                  <a:moveTo>
                    <a:pt x="30487" y="176568"/>
                  </a:moveTo>
                  <a:lnTo>
                    <a:pt x="26262" y="176568"/>
                  </a:lnTo>
                  <a:lnTo>
                    <a:pt x="51308" y="169517"/>
                  </a:lnTo>
                  <a:cubicBezTo>
                    <a:pt x="51885" y="169000"/>
                    <a:pt x="54651" y="166325"/>
                    <a:pt x="54621" y="164532"/>
                  </a:cubicBezTo>
                  <a:cubicBezTo>
                    <a:pt x="54591" y="163134"/>
                    <a:pt x="53162" y="150459"/>
                    <a:pt x="51642" y="140550"/>
                  </a:cubicBezTo>
                  <a:cubicBezTo>
                    <a:pt x="50761" y="134774"/>
                    <a:pt x="49910" y="129972"/>
                    <a:pt x="49302" y="129090"/>
                  </a:cubicBezTo>
                  <a:cubicBezTo>
                    <a:pt x="47873" y="126993"/>
                    <a:pt x="47053" y="126628"/>
                    <a:pt x="46840" y="126568"/>
                  </a:cubicBezTo>
                  <a:lnTo>
                    <a:pt x="0" y="127814"/>
                  </a:lnTo>
                  <a:lnTo>
                    <a:pt x="0" y="126659"/>
                  </a:lnTo>
                  <a:lnTo>
                    <a:pt x="46566" y="125443"/>
                  </a:lnTo>
                  <a:cubicBezTo>
                    <a:pt x="46931" y="124805"/>
                    <a:pt x="47964" y="123498"/>
                    <a:pt x="49849" y="123255"/>
                  </a:cubicBezTo>
                  <a:cubicBezTo>
                    <a:pt x="51885" y="123011"/>
                    <a:pt x="74743" y="121522"/>
                    <a:pt x="77904" y="121309"/>
                  </a:cubicBezTo>
                  <a:cubicBezTo>
                    <a:pt x="78391" y="120185"/>
                    <a:pt x="80153" y="116902"/>
                    <a:pt x="83862" y="118270"/>
                  </a:cubicBezTo>
                  <a:cubicBezTo>
                    <a:pt x="85351" y="116355"/>
                    <a:pt x="92616" y="106993"/>
                    <a:pt x="94774" y="104956"/>
                  </a:cubicBezTo>
                  <a:cubicBezTo>
                    <a:pt x="95807" y="104014"/>
                    <a:pt x="98847" y="101947"/>
                    <a:pt x="102221" y="99728"/>
                  </a:cubicBezTo>
                  <a:lnTo>
                    <a:pt x="102555" y="99120"/>
                  </a:lnTo>
                  <a:lnTo>
                    <a:pt x="69728" y="110580"/>
                  </a:lnTo>
                  <a:cubicBezTo>
                    <a:pt x="69697" y="110580"/>
                    <a:pt x="57813" y="114653"/>
                    <a:pt x="47205" y="112343"/>
                  </a:cubicBezTo>
                  <a:cubicBezTo>
                    <a:pt x="44621" y="120640"/>
                    <a:pt x="41156" y="120489"/>
                    <a:pt x="40274" y="120276"/>
                  </a:cubicBezTo>
                  <a:cubicBezTo>
                    <a:pt x="39849" y="120397"/>
                    <a:pt x="38755" y="120549"/>
                    <a:pt x="37387" y="119881"/>
                  </a:cubicBezTo>
                  <a:cubicBezTo>
                    <a:pt x="35989" y="119182"/>
                    <a:pt x="5441" y="106172"/>
                    <a:pt x="0" y="103862"/>
                  </a:cubicBezTo>
                  <a:lnTo>
                    <a:pt x="0" y="102616"/>
                  </a:lnTo>
                  <a:cubicBezTo>
                    <a:pt x="3860" y="104257"/>
                    <a:pt x="36444" y="118148"/>
                    <a:pt x="37903" y="118847"/>
                  </a:cubicBezTo>
                  <a:cubicBezTo>
                    <a:pt x="38299" y="119060"/>
                    <a:pt x="38663" y="119151"/>
                    <a:pt x="38967" y="119212"/>
                  </a:cubicBezTo>
                  <a:cubicBezTo>
                    <a:pt x="37751" y="117601"/>
                    <a:pt x="37022" y="114957"/>
                    <a:pt x="37022" y="114957"/>
                  </a:cubicBezTo>
                  <a:lnTo>
                    <a:pt x="37022" y="114896"/>
                  </a:lnTo>
                  <a:lnTo>
                    <a:pt x="37022" y="114896"/>
                  </a:lnTo>
                  <a:cubicBezTo>
                    <a:pt x="36870" y="114045"/>
                    <a:pt x="36688" y="113133"/>
                    <a:pt x="36505" y="112099"/>
                  </a:cubicBezTo>
                  <a:cubicBezTo>
                    <a:pt x="36201" y="110519"/>
                    <a:pt x="35837" y="108665"/>
                    <a:pt x="35502" y="106628"/>
                  </a:cubicBezTo>
                  <a:lnTo>
                    <a:pt x="35502" y="106628"/>
                  </a:lnTo>
                  <a:lnTo>
                    <a:pt x="35502" y="106598"/>
                  </a:lnTo>
                  <a:lnTo>
                    <a:pt x="35472" y="106598"/>
                  </a:lnTo>
                  <a:cubicBezTo>
                    <a:pt x="33982" y="97874"/>
                    <a:pt x="32402" y="85868"/>
                    <a:pt x="34712" y="78907"/>
                  </a:cubicBezTo>
                  <a:cubicBezTo>
                    <a:pt x="36201" y="74470"/>
                    <a:pt x="38451" y="69454"/>
                    <a:pt x="40578" y="65381"/>
                  </a:cubicBezTo>
                  <a:cubicBezTo>
                    <a:pt x="41673" y="63254"/>
                    <a:pt x="42767" y="61369"/>
                    <a:pt x="43739" y="59910"/>
                  </a:cubicBezTo>
                  <a:cubicBezTo>
                    <a:pt x="43739" y="59819"/>
                    <a:pt x="43770" y="59728"/>
                    <a:pt x="43831" y="59667"/>
                  </a:cubicBezTo>
                  <a:cubicBezTo>
                    <a:pt x="43861" y="59576"/>
                    <a:pt x="43922" y="59545"/>
                    <a:pt x="44013" y="59485"/>
                  </a:cubicBezTo>
                  <a:cubicBezTo>
                    <a:pt x="44621" y="58573"/>
                    <a:pt x="45198" y="57874"/>
                    <a:pt x="45624" y="57418"/>
                  </a:cubicBezTo>
                  <a:lnTo>
                    <a:pt x="0" y="14742"/>
                  </a:lnTo>
                  <a:lnTo>
                    <a:pt x="0" y="13192"/>
                  </a:lnTo>
                  <a:lnTo>
                    <a:pt x="46870" y="56992"/>
                  </a:lnTo>
                  <a:cubicBezTo>
                    <a:pt x="46870" y="56992"/>
                    <a:pt x="46901" y="57023"/>
                    <a:pt x="46901" y="57023"/>
                  </a:cubicBezTo>
                  <a:lnTo>
                    <a:pt x="46901" y="57023"/>
                  </a:lnTo>
                  <a:lnTo>
                    <a:pt x="46901" y="57023"/>
                  </a:lnTo>
                  <a:cubicBezTo>
                    <a:pt x="47113" y="57235"/>
                    <a:pt x="48329" y="58603"/>
                    <a:pt x="47569" y="61491"/>
                  </a:cubicBezTo>
                  <a:cubicBezTo>
                    <a:pt x="48208" y="61916"/>
                    <a:pt x="48816" y="62311"/>
                    <a:pt x="49423" y="62676"/>
                  </a:cubicBezTo>
                  <a:cubicBezTo>
                    <a:pt x="53192" y="65108"/>
                    <a:pt x="55655" y="65229"/>
                    <a:pt x="55989" y="65229"/>
                  </a:cubicBezTo>
                  <a:lnTo>
                    <a:pt x="82464" y="60457"/>
                  </a:lnTo>
                  <a:lnTo>
                    <a:pt x="82524" y="60457"/>
                  </a:lnTo>
                  <a:lnTo>
                    <a:pt x="142252" y="50001"/>
                  </a:lnTo>
                  <a:cubicBezTo>
                    <a:pt x="142495" y="49302"/>
                    <a:pt x="142890" y="48755"/>
                    <a:pt x="143285" y="48360"/>
                  </a:cubicBezTo>
                  <a:cubicBezTo>
                    <a:pt x="143924" y="47782"/>
                    <a:pt x="144623" y="47509"/>
                    <a:pt x="145018" y="47418"/>
                  </a:cubicBezTo>
                  <a:cubicBezTo>
                    <a:pt x="151127" y="45776"/>
                    <a:pt x="157480" y="44044"/>
                    <a:pt x="161918" y="42797"/>
                  </a:cubicBezTo>
                  <a:cubicBezTo>
                    <a:pt x="165413" y="41825"/>
                    <a:pt x="167815" y="41126"/>
                    <a:pt x="168058" y="41004"/>
                  </a:cubicBezTo>
                  <a:cubicBezTo>
                    <a:pt x="168149" y="40943"/>
                    <a:pt x="168240" y="40883"/>
                    <a:pt x="168331" y="40791"/>
                  </a:cubicBezTo>
                  <a:cubicBezTo>
                    <a:pt x="168392" y="40609"/>
                    <a:pt x="168544" y="40457"/>
                    <a:pt x="168727" y="40396"/>
                  </a:cubicBezTo>
                  <a:cubicBezTo>
                    <a:pt x="169182" y="39910"/>
                    <a:pt x="169699" y="39180"/>
                    <a:pt x="170246" y="38329"/>
                  </a:cubicBezTo>
                  <a:cubicBezTo>
                    <a:pt x="171280" y="36718"/>
                    <a:pt x="172313" y="34743"/>
                    <a:pt x="172982" y="33223"/>
                  </a:cubicBezTo>
                  <a:cubicBezTo>
                    <a:pt x="175079" y="28299"/>
                    <a:pt x="179608" y="24590"/>
                    <a:pt x="184168" y="20852"/>
                  </a:cubicBezTo>
                  <a:cubicBezTo>
                    <a:pt x="187693" y="17964"/>
                    <a:pt x="191219" y="15107"/>
                    <a:pt x="193529" y="11703"/>
                  </a:cubicBezTo>
                  <a:cubicBezTo>
                    <a:pt x="194593" y="10153"/>
                    <a:pt x="196083" y="7843"/>
                    <a:pt x="197299" y="5684"/>
                  </a:cubicBezTo>
                  <a:cubicBezTo>
                    <a:pt x="198180" y="4104"/>
                    <a:pt x="198909" y="2645"/>
                    <a:pt x="199244" y="1581"/>
                  </a:cubicBezTo>
                  <a:cubicBezTo>
                    <a:pt x="199274" y="1520"/>
                    <a:pt x="199305" y="1429"/>
                    <a:pt x="199365" y="1368"/>
                  </a:cubicBezTo>
                  <a:cubicBezTo>
                    <a:pt x="199517" y="1186"/>
                    <a:pt x="200612" y="0"/>
                    <a:pt x="202131" y="335"/>
                  </a:cubicBezTo>
                  <a:cubicBezTo>
                    <a:pt x="203043" y="517"/>
                    <a:pt x="204654" y="2341"/>
                    <a:pt x="205657" y="5077"/>
                  </a:cubicBezTo>
                  <a:cubicBezTo>
                    <a:pt x="206326" y="6931"/>
                    <a:pt x="206752" y="9271"/>
                    <a:pt x="206539" y="11824"/>
                  </a:cubicBezTo>
                  <a:cubicBezTo>
                    <a:pt x="206144" y="16262"/>
                    <a:pt x="201372" y="21642"/>
                    <a:pt x="198514" y="24834"/>
                  </a:cubicBezTo>
                  <a:cubicBezTo>
                    <a:pt x="197450" y="26049"/>
                    <a:pt x="196691" y="26931"/>
                    <a:pt x="196630" y="27113"/>
                  </a:cubicBezTo>
                  <a:lnTo>
                    <a:pt x="196630" y="27144"/>
                  </a:lnTo>
                  <a:cubicBezTo>
                    <a:pt x="196599" y="27265"/>
                    <a:pt x="196721" y="27296"/>
                    <a:pt x="197025" y="27356"/>
                  </a:cubicBezTo>
                  <a:cubicBezTo>
                    <a:pt x="197511" y="27478"/>
                    <a:pt x="198271" y="27660"/>
                    <a:pt x="199274" y="28147"/>
                  </a:cubicBezTo>
                  <a:cubicBezTo>
                    <a:pt x="199791" y="28116"/>
                    <a:pt x="201675" y="28086"/>
                    <a:pt x="203469" y="27721"/>
                  </a:cubicBezTo>
                  <a:cubicBezTo>
                    <a:pt x="204745" y="27448"/>
                    <a:pt x="207724" y="26688"/>
                    <a:pt x="212952" y="24894"/>
                  </a:cubicBezTo>
                  <a:cubicBezTo>
                    <a:pt x="216478" y="23709"/>
                    <a:pt x="220977" y="22068"/>
                    <a:pt x="226661" y="19849"/>
                  </a:cubicBezTo>
                  <a:cubicBezTo>
                    <a:pt x="233773" y="17083"/>
                    <a:pt x="238545" y="15502"/>
                    <a:pt x="241919" y="14773"/>
                  </a:cubicBezTo>
                  <a:cubicBezTo>
                    <a:pt x="245385" y="14013"/>
                    <a:pt x="247421" y="14134"/>
                    <a:pt x="248910" y="14712"/>
                  </a:cubicBezTo>
                  <a:cubicBezTo>
                    <a:pt x="250035" y="15168"/>
                    <a:pt x="250977" y="16201"/>
                    <a:pt x="251555" y="17417"/>
                  </a:cubicBezTo>
                  <a:cubicBezTo>
                    <a:pt x="251828" y="18086"/>
                    <a:pt x="252041" y="18785"/>
                    <a:pt x="252072" y="19484"/>
                  </a:cubicBezTo>
                  <a:cubicBezTo>
                    <a:pt x="252132" y="20214"/>
                    <a:pt x="252072" y="20913"/>
                    <a:pt x="251798" y="21581"/>
                  </a:cubicBezTo>
                  <a:cubicBezTo>
                    <a:pt x="251464" y="22463"/>
                    <a:pt x="250825" y="23192"/>
                    <a:pt x="249822" y="23648"/>
                  </a:cubicBezTo>
                  <a:cubicBezTo>
                    <a:pt x="246783" y="25016"/>
                    <a:pt x="225384" y="34408"/>
                    <a:pt x="221949" y="35928"/>
                  </a:cubicBezTo>
                  <a:cubicBezTo>
                    <a:pt x="222071" y="36293"/>
                    <a:pt x="222253" y="36809"/>
                    <a:pt x="222345" y="36901"/>
                  </a:cubicBezTo>
                  <a:cubicBezTo>
                    <a:pt x="222375" y="36931"/>
                    <a:pt x="222466" y="36961"/>
                    <a:pt x="222679" y="36961"/>
                  </a:cubicBezTo>
                  <a:cubicBezTo>
                    <a:pt x="223044" y="36961"/>
                    <a:pt x="223621" y="36840"/>
                    <a:pt x="224503" y="36506"/>
                  </a:cubicBezTo>
                  <a:cubicBezTo>
                    <a:pt x="225718" y="36050"/>
                    <a:pt x="235597" y="33466"/>
                    <a:pt x="244381" y="31460"/>
                  </a:cubicBezTo>
                  <a:cubicBezTo>
                    <a:pt x="249822" y="30214"/>
                    <a:pt x="254838" y="29211"/>
                    <a:pt x="257148" y="29059"/>
                  </a:cubicBezTo>
                  <a:cubicBezTo>
                    <a:pt x="257178" y="29059"/>
                    <a:pt x="257239" y="29059"/>
                    <a:pt x="257269" y="29089"/>
                  </a:cubicBezTo>
                  <a:cubicBezTo>
                    <a:pt x="257634" y="29119"/>
                    <a:pt x="261129" y="29545"/>
                    <a:pt x="262254" y="32372"/>
                  </a:cubicBezTo>
                  <a:cubicBezTo>
                    <a:pt x="262832" y="33892"/>
                    <a:pt x="262771" y="35199"/>
                    <a:pt x="262011" y="36354"/>
                  </a:cubicBezTo>
                  <a:cubicBezTo>
                    <a:pt x="261281" y="37417"/>
                    <a:pt x="259914" y="38268"/>
                    <a:pt x="257847" y="38907"/>
                  </a:cubicBezTo>
                  <a:lnTo>
                    <a:pt x="256023" y="39484"/>
                  </a:lnTo>
                  <a:cubicBezTo>
                    <a:pt x="250673" y="41126"/>
                    <a:pt x="239336" y="44621"/>
                    <a:pt x="237755" y="45168"/>
                  </a:cubicBezTo>
                  <a:cubicBezTo>
                    <a:pt x="237542" y="45259"/>
                    <a:pt x="237178" y="45351"/>
                    <a:pt x="236752" y="45503"/>
                  </a:cubicBezTo>
                  <a:lnTo>
                    <a:pt x="255993" y="42828"/>
                  </a:lnTo>
                  <a:cubicBezTo>
                    <a:pt x="256023" y="42828"/>
                    <a:pt x="256053" y="42828"/>
                    <a:pt x="256084" y="42828"/>
                  </a:cubicBezTo>
                  <a:cubicBezTo>
                    <a:pt x="256418" y="42797"/>
                    <a:pt x="259822" y="42797"/>
                    <a:pt x="260461" y="46293"/>
                  </a:cubicBezTo>
                  <a:cubicBezTo>
                    <a:pt x="260795" y="48056"/>
                    <a:pt x="260552" y="49332"/>
                    <a:pt x="259701" y="50336"/>
                  </a:cubicBezTo>
                  <a:cubicBezTo>
                    <a:pt x="258850" y="51308"/>
                    <a:pt x="257452" y="51977"/>
                    <a:pt x="255415" y="52554"/>
                  </a:cubicBezTo>
                  <a:cubicBezTo>
                    <a:pt x="253713" y="53041"/>
                    <a:pt x="247360" y="54439"/>
                    <a:pt x="240704" y="55898"/>
                  </a:cubicBezTo>
                  <a:cubicBezTo>
                    <a:pt x="233561" y="57509"/>
                    <a:pt x="226022" y="59181"/>
                    <a:pt x="223560" y="59849"/>
                  </a:cubicBezTo>
                  <a:cubicBezTo>
                    <a:pt x="224047" y="60062"/>
                    <a:pt x="224746" y="60244"/>
                    <a:pt x="225810" y="60214"/>
                  </a:cubicBezTo>
                  <a:lnTo>
                    <a:pt x="246722" y="59515"/>
                  </a:lnTo>
                  <a:lnTo>
                    <a:pt x="246752" y="59515"/>
                  </a:lnTo>
                  <a:cubicBezTo>
                    <a:pt x="248728" y="59606"/>
                    <a:pt x="250096" y="60396"/>
                    <a:pt x="250856" y="61430"/>
                  </a:cubicBezTo>
                  <a:cubicBezTo>
                    <a:pt x="251251" y="61977"/>
                    <a:pt x="251494" y="62615"/>
                    <a:pt x="251524" y="63284"/>
                  </a:cubicBezTo>
                  <a:cubicBezTo>
                    <a:pt x="251555" y="63922"/>
                    <a:pt x="251403" y="64591"/>
                    <a:pt x="251069" y="65199"/>
                  </a:cubicBezTo>
                  <a:cubicBezTo>
                    <a:pt x="250430" y="66415"/>
                    <a:pt x="249002" y="67479"/>
                    <a:pt x="246813" y="67935"/>
                  </a:cubicBezTo>
                  <a:cubicBezTo>
                    <a:pt x="244442" y="68390"/>
                    <a:pt x="240612" y="68664"/>
                    <a:pt x="236327" y="68998"/>
                  </a:cubicBezTo>
                  <a:cubicBezTo>
                    <a:pt x="231737" y="69302"/>
                    <a:pt x="226661" y="69698"/>
                    <a:pt x="222314" y="70366"/>
                  </a:cubicBezTo>
                  <a:cubicBezTo>
                    <a:pt x="222314" y="70366"/>
                    <a:pt x="219396" y="71005"/>
                    <a:pt x="217755" y="71491"/>
                  </a:cubicBezTo>
                  <a:cubicBezTo>
                    <a:pt x="216873" y="71764"/>
                    <a:pt x="209609" y="72464"/>
                    <a:pt x="201827" y="73102"/>
                  </a:cubicBezTo>
                  <a:cubicBezTo>
                    <a:pt x="194046" y="73771"/>
                    <a:pt x="185657" y="74409"/>
                    <a:pt x="182587" y="74470"/>
                  </a:cubicBezTo>
                  <a:cubicBezTo>
                    <a:pt x="181128" y="74530"/>
                    <a:pt x="176022" y="77084"/>
                    <a:pt x="169304" y="80883"/>
                  </a:cubicBezTo>
                  <a:cubicBezTo>
                    <a:pt x="162708" y="84622"/>
                    <a:pt x="154471" y="89576"/>
                    <a:pt x="146507" y="94470"/>
                  </a:cubicBezTo>
                  <a:cubicBezTo>
                    <a:pt x="148118" y="96750"/>
                    <a:pt x="150064" y="99789"/>
                    <a:pt x="150094" y="101461"/>
                  </a:cubicBezTo>
                  <a:cubicBezTo>
                    <a:pt x="150124" y="103801"/>
                    <a:pt x="149091" y="106871"/>
                    <a:pt x="148757" y="107814"/>
                  </a:cubicBezTo>
                  <a:cubicBezTo>
                    <a:pt x="149395" y="108756"/>
                    <a:pt x="151553" y="112191"/>
                    <a:pt x="151644" y="114318"/>
                  </a:cubicBezTo>
                  <a:cubicBezTo>
                    <a:pt x="151705" y="116233"/>
                    <a:pt x="150611" y="119485"/>
                    <a:pt x="150155" y="120701"/>
                  </a:cubicBezTo>
                  <a:cubicBezTo>
                    <a:pt x="151006" y="121157"/>
                    <a:pt x="152708" y="122221"/>
                    <a:pt x="153255" y="123802"/>
                  </a:cubicBezTo>
                  <a:cubicBezTo>
                    <a:pt x="153620" y="124744"/>
                    <a:pt x="153985" y="126112"/>
                    <a:pt x="154167" y="127753"/>
                  </a:cubicBezTo>
                  <a:cubicBezTo>
                    <a:pt x="154319" y="129425"/>
                    <a:pt x="154258" y="131340"/>
                    <a:pt x="153772" y="133467"/>
                  </a:cubicBezTo>
                  <a:cubicBezTo>
                    <a:pt x="152830" y="137297"/>
                    <a:pt x="149182" y="139577"/>
                    <a:pt x="144015" y="142799"/>
                  </a:cubicBezTo>
                  <a:cubicBezTo>
                    <a:pt x="143407" y="143194"/>
                    <a:pt x="142738" y="143589"/>
                    <a:pt x="141978" y="144075"/>
                  </a:cubicBezTo>
                  <a:cubicBezTo>
                    <a:pt x="138878" y="146051"/>
                    <a:pt x="132161" y="149547"/>
                    <a:pt x="125838" y="152556"/>
                  </a:cubicBezTo>
                  <a:cubicBezTo>
                    <a:pt x="119698" y="155535"/>
                    <a:pt x="113923" y="158057"/>
                    <a:pt x="112160" y="158392"/>
                  </a:cubicBezTo>
                  <a:cubicBezTo>
                    <a:pt x="108999" y="159000"/>
                    <a:pt x="103680" y="157358"/>
                    <a:pt x="102403" y="156933"/>
                  </a:cubicBezTo>
                  <a:cubicBezTo>
                    <a:pt x="101674" y="157419"/>
                    <a:pt x="99607" y="158574"/>
                    <a:pt x="97449" y="157237"/>
                  </a:cubicBezTo>
                  <a:cubicBezTo>
                    <a:pt x="96263" y="158453"/>
                    <a:pt x="92251" y="162404"/>
                    <a:pt x="88603" y="163620"/>
                  </a:cubicBezTo>
                  <a:cubicBezTo>
                    <a:pt x="86871" y="164228"/>
                    <a:pt x="81157" y="165626"/>
                    <a:pt x="74956" y="167085"/>
                  </a:cubicBezTo>
                  <a:cubicBezTo>
                    <a:pt x="65989" y="169213"/>
                    <a:pt x="55898" y="171431"/>
                    <a:pt x="54925" y="171553"/>
                  </a:cubicBezTo>
                  <a:cubicBezTo>
                    <a:pt x="53466" y="171735"/>
                    <a:pt x="52068" y="170976"/>
                    <a:pt x="51521" y="170641"/>
                  </a:cubicBezTo>
                  <a:close/>
                  <a:moveTo>
                    <a:pt x="169456" y="41308"/>
                  </a:moveTo>
                  <a:cubicBezTo>
                    <a:pt x="170003" y="40731"/>
                    <a:pt x="170611" y="39910"/>
                    <a:pt x="171219" y="38937"/>
                  </a:cubicBezTo>
                  <a:cubicBezTo>
                    <a:pt x="172283" y="37296"/>
                    <a:pt x="173347" y="35259"/>
                    <a:pt x="174015" y="33679"/>
                  </a:cubicBezTo>
                  <a:cubicBezTo>
                    <a:pt x="176022" y="29028"/>
                    <a:pt x="180459" y="25381"/>
                    <a:pt x="184897" y="21733"/>
                  </a:cubicBezTo>
                  <a:cubicBezTo>
                    <a:pt x="188484" y="18815"/>
                    <a:pt x="192070" y="15897"/>
                    <a:pt x="194472" y="12341"/>
                  </a:cubicBezTo>
                  <a:cubicBezTo>
                    <a:pt x="195536" y="10791"/>
                    <a:pt x="197055" y="8450"/>
                    <a:pt x="198302" y="6232"/>
                  </a:cubicBezTo>
                  <a:cubicBezTo>
                    <a:pt x="199183" y="4681"/>
                    <a:pt x="199913" y="3162"/>
                    <a:pt x="200277" y="2067"/>
                  </a:cubicBezTo>
                  <a:cubicBezTo>
                    <a:pt x="200490" y="1855"/>
                    <a:pt x="201098" y="1307"/>
                    <a:pt x="201888" y="1459"/>
                  </a:cubicBezTo>
                  <a:cubicBezTo>
                    <a:pt x="202527" y="1581"/>
                    <a:pt x="203712" y="3101"/>
                    <a:pt x="204563" y="5472"/>
                  </a:cubicBezTo>
                  <a:cubicBezTo>
                    <a:pt x="205201" y="7204"/>
                    <a:pt x="205597" y="9362"/>
                    <a:pt x="205384" y="11733"/>
                  </a:cubicBezTo>
                  <a:cubicBezTo>
                    <a:pt x="205049" y="15806"/>
                    <a:pt x="200399" y="21004"/>
                    <a:pt x="197663" y="24104"/>
                  </a:cubicBezTo>
                  <a:cubicBezTo>
                    <a:pt x="196599" y="25290"/>
                    <a:pt x="195809" y="26171"/>
                    <a:pt x="195566" y="26718"/>
                  </a:cubicBezTo>
                  <a:cubicBezTo>
                    <a:pt x="194958" y="27326"/>
                    <a:pt x="191371" y="31004"/>
                    <a:pt x="191706" y="33861"/>
                  </a:cubicBezTo>
                  <a:cubicBezTo>
                    <a:pt x="191736" y="34195"/>
                    <a:pt x="192010" y="34408"/>
                    <a:pt x="192314" y="34378"/>
                  </a:cubicBezTo>
                  <a:cubicBezTo>
                    <a:pt x="192648" y="34347"/>
                    <a:pt x="192861" y="34074"/>
                    <a:pt x="192830" y="33740"/>
                  </a:cubicBezTo>
                  <a:cubicBezTo>
                    <a:pt x="192618" y="31885"/>
                    <a:pt x="194654" y="29393"/>
                    <a:pt x="195748" y="28177"/>
                  </a:cubicBezTo>
                  <a:cubicBezTo>
                    <a:pt x="195961" y="28299"/>
                    <a:pt x="196295" y="28390"/>
                    <a:pt x="196751" y="28481"/>
                  </a:cubicBezTo>
                  <a:cubicBezTo>
                    <a:pt x="197207" y="28603"/>
                    <a:pt x="197937" y="28755"/>
                    <a:pt x="198879" y="29241"/>
                  </a:cubicBezTo>
                  <a:cubicBezTo>
                    <a:pt x="198970" y="29271"/>
                    <a:pt x="199061" y="29302"/>
                    <a:pt x="199122" y="29302"/>
                  </a:cubicBezTo>
                  <a:cubicBezTo>
                    <a:pt x="199153" y="29302"/>
                    <a:pt x="201463" y="29302"/>
                    <a:pt x="203682" y="28846"/>
                  </a:cubicBezTo>
                  <a:cubicBezTo>
                    <a:pt x="204989" y="28572"/>
                    <a:pt x="208028" y="27782"/>
                    <a:pt x="213317" y="25989"/>
                  </a:cubicBezTo>
                  <a:cubicBezTo>
                    <a:pt x="216843" y="24803"/>
                    <a:pt x="221372" y="23162"/>
                    <a:pt x="227056" y="20943"/>
                  </a:cubicBezTo>
                  <a:cubicBezTo>
                    <a:pt x="234108" y="18177"/>
                    <a:pt x="238849" y="16627"/>
                    <a:pt x="242163" y="15897"/>
                  </a:cubicBezTo>
                  <a:cubicBezTo>
                    <a:pt x="245354" y="15198"/>
                    <a:pt x="247178" y="15289"/>
                    <a:pt x="248485" y="15776"/>
                  </a:cubicBezTo>
                  <a:cubicBezTo>
                    <a:pt x="249336" y="16110"/>
                    <a:pt x="250035" y="16931"/>
                    <a:pt x="250491" y="17903"/>
                  </a:cubicBezTo>
                  <a:cubicBezTo>
                    <a:pt x="250734" y="18451"/>
                    <a:pt x="250886" y="19028"/>
                    <a:pt x="250917" y="19575"/>
                  </a:cubicBezTo>
                  <a:cubicBezTo>
                    <a:pt x="250977" y="20153"/>
                    <a:pt x="250917" y="20669"/>
                    <a:pt x="250734" y="21156"/>
                  </a:cubicBezTo>
                  <a:cubicBezTo>
                    <a:pt x="250491" y="21764"/>
                    <a:pt x="250035" y="22280"/>
                    <a:pt x="249336" y="22584"/>
                  </a:cubicBezTo>
                  <a:cubicBezTo>
                    <a:pt x="246205" y="24013"/>
                    <a:pt x="224715" y="33466"/>
                    <a:pt x="221433" y="34895"/>
                  </a:cubicBezTo>
                  <a:lnTo>
                    <a:pt x="221433" y="34895"/>
                  </a:lnTo>
                  <a:lnTo>
                    <a:pt x="221038" y="35077"/>
                  </a:lnTo>
                  <a:cubicBezTo>
                    <a:pt x="220977" y="35107"/>
                    <a:pt x="220946" y="35138"/>
                    <a:pt x="220886" y="35168"/>
                  </a:cubicBezTo>
                  <a:lnTo>
                    <a:pt x="218363" y="36384"/>
                  </a:lnTo>
                  <a:cubicBezTo>
                    <a:pt x="218059" y="36536"/>
                    <a:pt x="217937" y="36870"/>
                    <a:pt x="218089" y="37144"/>
                  </a:cubicBezTo>
                  <a:cubicBezTo>
                    <a:pt x="218211" y="37448"/>
                    <a:pt x="218576" y="37539"/>
                    <a:pt x="218849" y="37417"/>
                  </a:cubicBezTo>
                  <a:lnTo>
                    <a:pt x="220916" y="36414"/>
                  </a:lnTo>
                  <a:cubicBezTo>
                    <a:pt x="221068" y="36870"/>
                    <a:pt x="221281" y="37448"/>
                    <a:pt x="221493" y="37661"/>
                  </a:cubicBezTo>
                  <a:cubicBezTo>
                    <a:pt x="221706" y="37904"/>
                    <a:pt x="222041" y="38117"/>
                    <a:pt x="222679" y="38117"/>
                  </a:cubicBezTo>
                  <a:cubicBezTo>
                    <a:pt x="223165" y="38117"/>
                    <a:pt x="223864" y="37965"/>
                    <a:pt x="224898" y="37600"/>
                  </a:cubicBezTo>
                  <a:cubicBezTo>
                    <a:pt x="226083" y="37144"/>
                    <a:pt x="235901" y="34560"/>
                    <a:pt x="244625" y="32554"/>
                  </a:cubicBezTo>
                  <a:cubicBezTo>
                    <a:pt x="249974" y="31338"/>
                    <a:pt x="254898" y="30366"/>
                    <a:pt x="257178" y="30214"/>
                  </a:cubicBezTo>
                  <a:cubicBezTo>
                    <a:pt x="257543" y="30244"/>
                    <a:pt x="260339" y="30639"/>
                    <a:pt x="261160" y="32797"/>
                  </a:cubicBezTo>
                  <a:cubicBezTo>
                    <a:pt x="261616" y="33952"/>
                    <a:pt x="261585" y="34895"/>
                    <a:pt x="261069" y="35715"/>
                  </a:cubicBezTo>
                  <a:cubicBezTo>
                    <a:pt x="260491" y="36566"/>
                    <a:pt x="259306" y="37265"/>
                    <a:pt x="257512" y="37813"/>
                  </a:cubicBezTo>
                  <a:lnTo>
                    <a:pt x="255689" y="38390"/>
                  </a:lnTo>
                  <a:cubicBezTo>
                    <a:pt x="250309" y="40031"/>
                    <a:pt x="238971" y="43527"/>
                    <a:pt x="237390" y="44104"/>
                  </a:cubicBezTo>
                  <a:cubicBezTo>
                    <a:pt x="236843" y="44287"/>
                    <a:pt x="235476" y="44682"/>
                    <a:pt x="233804" y="45168"/>
                  </a:cubicBezTo>
                  <a:cubicBezTo>
                    <a:pt x="232071" y="45685"/>
                    <a:pt x="230187" y="46202"/>
                    <a:pt x="228636" y="46627"/>
                  </a:cubicBezTo>
                  <a:lnTo>
                    <a:pt x="223986" y="47053"/>
                  </a:lnTo>
                  <a:cubicBezTo>
                    <a:pt x="223682" y="47083"/>
                    <a:pt x="223439" y="47357"/>
                    <a:pt x="223469" y="47691"/>
                  </a:cubicBezTo>
                  <a:cubicBezTo>
                    <a:pt x="223500" y="47995"/>
                    <a:pt x="223773" y="48238"/>
                    <a:pt x="224108" y="48208"/>
                  </a:cubicBezTo>
                  <a:lnTo>
                    <a:pt x="228788" y="47752"/>
                  </a:lnTo>
                  <a:cubicBezTo>
                    <a:pt x="228788" y="47752"/>
                    <a:pt x="228819" y="47752"/>
                    <a:pt x="228849" y="47752"/>
                  </a:cubicBezTo>
                  <a:lnTo>
                    <a:pt x="256114" y="43952"/>
                  </a:lnTo>
                  <a:cubicBezTo>
                    <a:pt x="256418" y="43952"/>
                    <a:pt x="258880" y="43983"/>
                    <a:pt x="259336" y="46506"/>
                  </a:cubicBezTo>
                  <a:cubicBezTo>
                    <a:pt x="259610" y="47904"/>
                    <a:pt x="259427" y="48877"/>
                    <a:pt x="258819" y="49606"/>
                  </a:cubicBezTo>
                  <a:cubicBezTo>
                    <a:pt x="258151" y="50366"/>
                    <a:pt x="256935" y="50943"/>
                    <a:pt x="255111" y="51460"/>
                  </a:cubicBezTo>
                  <a:cubicBezTo>
                    <a:pt x="253379" y="51946"/>
                    <a:pt x="247087" y="53345"/>
                    <a:pt x="240460" y="54804"/>
                  </a:cubicBezTo>
                  <a:cubicBezTo>
                    <a:pt x="232162" y="56627"/>
                    <a:pt x="223378" y="58573"/>
                    <a:pt x="222375" y="59029"/>
                  </a:cubicBezTo>
                  <a:lnTo>
                    <a:pt x="222132" y="59120"/>
                  </a:lnTo>
                  <a:cubicBezTo>
                    <a:pt x="221828" y="59241"/>
                    <a:pt x="221706" y="59576"/>
                    <a:pt x="221828" y="59880"/>
                  </a:cubicBezTo>
                  <a:cubicBezTo>
                    <a:pt x="221858" y="59941"/>
                    <a:pt x="221889" y="60001"/>
                    <a:pt x="221949" y="60062"/>
                  </a:cubicBezTo>
                  <a:cubicBezTo>
                    <a:pt x="222162" y="60305"/>
                    <a:pt x="223287" y="61430"/>
                    <a:pt x="225840" y="61369"/>
                  </a:cubicBezTo>
                  <a:lnTo>
                    <a:pt x="246722" y="60670"/>
                  </a:lnTo>
                  <a:cubicBezTo>
                    <a:pt x="248272" y="60761"/>
                    <a:pt x="249366" y="61339"/>
                    <a:pt x="249913" y="62099"/>
                  </a:cubicBezTo>
                  <a:cubicBezTo>
                    <a:pt x="250187" y="62494"/>
                    <a:pt x="250339" y="62919"/>
                    <a:pt x="250369" y="63345"/>
                  </a:cubicBezTo>
                  <a:cubicBezTo>
                    <a:pt x="250400" y="63770"/>
                    <a:pt x="250278" y="64226"/>
                    <a:pt x="250065" y="64652"/>
                  </a:cubicBezTo>
                  <a:cubicBezTo>
                    <a:pt x="249549" y="65594"/>
                    <a:pt x="248394" y="66445"/>
                    <a:pt x="246600" y="66810"/>
                  </a:cubicBezTo>
                  <a:cubicBezTo>
                    <a:pt x="244260" y="67266"/>
                    <a:pt x="240460" y="67539"/>
                    <a:pt x="236235" y="67843"/>
                  </a:cubicBezTo>
                  <a:cubicBezTo>
                    <a:pt x="231646" y="68178"/>
                    <a:pt x="226509" y="68542"/>
                    <a:pt x="222101" y="69242"/>
                  </a:cubicBezTo>
                  <a:lnTo>
                    <a:pt x="222071" y="69272"/>
                  </a:lnTo>
                  <a:lnTo>
                    <a:pt x="222071" y="69272"/>
                  </a:lnTo>
                  <a:cubicBezTo>
                    <a:pt x="222071" y="69272"/>
                    <a:pt x="219153" y="69910"/>
                    <a:pt x="217420" y="70397"/>
                  </a:cubicBezTo>
                  <a:cubicBezTo>
                    <a:pt x="216630" y="70640"/>
                    <a:pt x="209457" y="71339"/>
                    <a:pt x="201706" y="71977"/>
                  </a:cubicBezTo>
                  <a:cubicBezTo>
                    <a:pt x="194624" y="72585"/>
                    <a:pt x="187086" y="73163"/>
                    <a:pt x="183529" y="73315"/>
                  </a:cubicBezTo>
                  <a:cubicBezTo>
                    <a:pt x="183499" y="73315"/>
                    <a:pt x="183468" y="73284"/>
                    <a:pt x="183408" y="73284"/>
                  </a:cubicBezTo>
                  <a:cubicBezTo>
                    <a:pt x="183408" y="73284"/>
                    <a:pt x="179183" y="72585"/>
                    <a:pt x="176508" y="64317"/>
                  </a:cubicBezTo>
                  <a:cubicBezTo>
                    <a:pt x="176417" y="64014"/>
                    <a:pt x="176082" y="63831"/>
                    <a:pt x="175809" y="63922"/>
                  </a:cubicBezTo>
                  <a:cubicBezTo>
                    <a:pt x="175505" y="64044"/>
                    <a:pt x="175322" y="64348"/>
                    <a:pt x="175444" y="64652"/>
                  </a:cubicBezTo>
                  <a:cubicBezTo>
                    <a:pt x="177177" y="70093"/>
                    <a:pt x="179669" y="72524"/>
                    <a:pt x="181371" y="73588"/>
                  </a:cubicBezTo>
                  <a:cubicBezTo>
                    <a:pt x="179000" y="74348"/>
                    <a:pt x="174411" y="76688"/>
                    <a:pt x="168727" y="79910"/>
                  </a:cubicBezTo>
                  <a:cubicBezTo>
                    <a:pt x="162009" y="83710"/>
                    <a:pt x="153772" y="88664"/>
                    <a:pt x="145839" y="93528"/>
                  </a:cubicBezTo>
                  <a:cubicBezTo>
                    <a:pt x="145231" y="92737"/>
                    <a:pt x="144744" y="92129"/>
                    <a:pt x="144501" y="91795"/>
                  </a:cubicBezTo>
                  <a:cubicBezTo>
                    <a:pt x="144866" y="90458"/>
                    <a:pt x="146386" y="84500"/>
                    <a:pt x="145687" y="81947"/>
                  </a:cubicBezTo>
                  <a:cubicBezTo>
                    <a:pt x="145595" y="81673"/>
                    <a:pt x="145474" y="81430"/>
                    <a:pt x="145352" y="81157"/>
                  </a:cubicBezTo>
                  <a:cubicBezTo>
                    <a:pt x="144592" y="79789"/>
                    <a:pt x="142951" y="78330"/>
                    <a:pt x="141158" y="77266"/>
                  </a:cubicBezTo>
                  <a:cubicBezTo>
                    <a:pt x="139364" y="76202"/>
                    <a:pt x="137358" y="75564"/>
                    <a:pt x="136021" y="75929"/>
                  </a:cubicBezTo>
                  <a:cubicBezTo>
                    <a:pt x="135838" y="75989"/>
                    <a:pt x="135656" y="76050"/>
                    <a:pt x="135504" y="76141"/>
                  </a:cubicBezTo>
                  <a:cubicBezTo>
                    <a:pt x="133863" y="77023"/>
                    <a:pt x="130489" y="80032"/>
                    <a:pt x="128513" y="81886"/>
                  </a:cubicBezTo>
                  <a:cubicBezTo>
                    <a:pt x="128574" y="81582"/>
                    <a:pt x="128665" y="81309"/>
                    <a:pt x="128726" y="81005"/>
                  </a:cubicBezTo>
                  <a:cubicBezTo>
                    <a:pt x="131613" y="75777"/>
                    <a:pt x="134531" y="70366"/>
                    <a:pt x="137085" y="65138"/>
                  </a:cubicBezTo>
                  <a:cubicBezTo>
                    <a:pt x="139668" y="59880"/>
                    <a:pt x="141857" y="54864"/>
                    <a:pt x="143316" y="50427"/>
                  </a:cubicBezTo>
                  <a:cubicBezTo>
                    <a:pt x="143498" y="49880"/>
                    <a:pt x="143802" y="49484"/>
                    <a:pt x="144076" y="49211"/>
                  </a:cubicBezTo>
                  <a:cubicBezTo>
                    <a:pt x="144532" y="48785"/>
                    <a:pt x="145018" y="48603"/>
                    <a:pt x="145291" y="48542"/>
                  </a:cubicBezTo>
                  <a:lnTo>
                    <a:pt x="145322" y="48542"/>
                  </a:lnTo>
                  <a:cubicBezTo>
                    <a:pt x="151310" y="46931"/>
                    <a:pt x="157632" y="45199"/>
                    <a:pt x="162222" y="43922"/>
                  </a:cubicBezTo>
                  <a:cubicBezTo>
                    <a:pt x="165231" y="43071"/>
                    <a:pt x="167480" y="42433"/>
                    <a:pt x="168301" y="42129"/>
                  </a:cubicBezTo>
                  <a:cubicBezTo>
                    <a:pt x="168362" y="44864"/>
                    <a:pt x="168939" y="51612"/>
                    <a:pt x="173590" y="54287"/>
                  </a:cubicBezTo>
                  <a:cubicBezTo>
                    <a:pt x="173863" y="54439"/>
                    <a:pt x="174228" y="54348"/>
                    <a:pt x="174380" y="54074"/>
                  </a:cubicBezTo>
                  <a:cubicBezTo>
                    <a:pt x="174532" y="53801"/>
                    <a:pt x="174441" y="53466"/>
                    <a:pt x="174167" y="53314"/>
                  </a:cubicBezTo>
                  <a:cubicBezTo>
                    <a:pt x="169456" y="50579"/>
                    <a:pt x="169395" y="42949"/>
                    <a:pt x="169456" y="41308"/>
                  </a:cubicBezTo>
                  <a:close/>
                  <a:moveTo>
                    <a:pt x="46536" y="60822"/>
                  </a:moveTo>
                  <a:cubicBezTo>
                    <a:pt x="46049" y="60488"/>
                    <a:pt x="45533" y="60153"/>
                    <a:pt x="45016" y="59789"/>
                  </a:cubicBezTo>
                  <a:cubicBezTo>
                    <a:pt x="45594" y="58877"/>
                    <a:pt x="46049" y="58269"/>
                    <a:pt x="46293" y="58086"/>
                  </a:cubicBezTo>
                  <a:cubicBezTo>
                    <a:pt x="46536" y="58451"/>
                    <a:pt x="46870" y="59272"/>
                    <a:pt x="46536" y="60822"/>
                  </a:cubicBezTo>
                  <a:close/>
                  <a:moveTo>
                    <a:pt x="40517" y="119182"/>
                  </a:moveTo>
                  <a:cubicBezTo>
                    <a:pt x="39271" y="118452"/>
                    <a:pt x="38268" y="115108"/>
                    <a:pt x="38147" y="114683"/>
                  </a:cubicBezTo>
                  <a:cubicBezTo>
                    <a:pt x="38025" y="113984"/>
                    <a:pt x="37843" y="113011"/>
                    <a:pt x="37630" y="111887"/>
                  </a:cubicBezTo>
                  <a:cubicBezTo>
                    <a:pt x="37387" y="110640"/>
                    <a:pt x="37113" y="109212"/>
                    <a:pt x="36840" y="107631"/>
                  </a:cubicBezTo>
                  <a:lnTo>
                    <a:pt x="38238" y="108452"/>
                  </a:lnTo>
                  <a:lnTo>
                    <a:pt x="40791" y="109911"/>
                  </a:lnTo>
                  <a:cubicBezTo>
                    <a:pt x="42463" y="110884"/>
                    <a:pt x="44256" y="111583"/>
                    <a:pt x="46110" y="112069"/>
                  </a:cubicBezTo>
                  <a:cubicBezTo>
                    <a:pt x="43648" y="119850"/>
                    <a:pt x="40882" y="119273"/>
                    <a:pt x="40517" y="119182"/>
                  </a:cubicBezTo>
                  <a:close/>
                  <a:moveTo>
                    <a:pt x="79029" y="121613"/>
                  </a:moveTo>
                  <a:cubicBezTo>
                    <a:pt x="79485" y="120580"/>
                    <a:pt x="80944" y="118209"/>
                    <a:pt x="83801" y="119455"/>
                  </a:cubicBezTo>
                  <a:cubicBezTo>
                    <a:pt x="84135" y="119668"/>
                    <a:pt x="87752" y="121887"/>
                    <a:pt x="90062" y="125321"/>
                  </a:cubicBezTo>
                  <a:cubicBezTo>
                    <a:pt x="90245" y="125595"/>
                    <a:pt x="90579" y="125656"/>
                    <a:pt x="90853" y="125504"/>
                  </a:cubicBezTo>
                  <a:cubicBezTo>
                    <a:pt x="91126" y="125321"/>
                    <a:pt x="91187" y="124957"/>
                    <a:pt x="91005" y="124683"/>
                  </a:cubicBezTo>
                  <a:cubicBezTo>
                    <a:pt x="88999" y="121704"/>
                    <a:pt x="86081" y="119577"/>
                    <a:pt x="84895" y="118786"/>
                  </a:cubicBezTo>
                  <a:cubicBezTo>
                    <a:pt x="86597" y="116598"/>
                    <a:pt x="93497" y="107722"/>
                    <a:pt x="95564" y="105807"/>
                  </a:cubicBezTo>
                  <a:cubicBezTo>
                    <a:pt x="97479" y="104045"/>
                    <a:pt x="106993" y="98026"/>
                    <a:pt x="111704" y="95017"/>
                  </a:cubicBezTo>
                  <a:cubicBezTo>
                    <a:pt x="112707" y="94379"/>
                    <a:pt x="113467" y="93892"/>
                    <a:pt x="114014" y="93528"/>
                  </a:cubicBezTo>
                  <a:cubicBezTo>
                    <a:pt x="114622" y="93163"/>
                    <a:pt x="115352" y="92798"/>
                    <a:pt x="116172" y="92403"/>
                  </a:cubicBezTo>
                  <a:cubicBezTo>
                    <a:pt x="118756" y="91126"/>
                    <a:pt x="122495" y="89272"/>
                    <a:pt x="127692" y="84227"/>
                  </a:cubicBezTo>
                  <a:cubicBezTo>
                    <a:pt x="127723" y="84196"/>
                    <a:pt x="133771" y="78391"/>
                    <a:pt x="136051" y="77144"/>
                  </a:cubicBezTo>
                  <a:cubicBezTo>
                    <a:pt x="136142" y="77114"/>
                    <a:pt x="136234" y="77053"/>
                    <a:pt x="136325" y="77023"/>
                  </a:cubicBezTo>
                  <a:cubicBezTo>
                    <a:pt x="137358" y="76749"/>
                    <a:pt x="139000" y="77327"/>
                    <a:pt x="140580" y="78269"/>
                  </a:cubicBezTo>
                  <a:cubicBezTo>
                    <a:pt x="142222" y="79211"/>
                    <a:pt x="143711" y="80518"/>
                    <a:pt x="144349" y="81673"/>
                  </a:cubicBezTo>
                  <a:cubicBezTo>
                    <a:pt x="144440" y="81886"/>
                    <a:pt x="144532" y="82069"/>
                    <a:pt x="144562" y="82251"/>
                  </a:cubicBezTo>
                  <a:cubicBezTo>
                    <a:pt x="145109" y="84227"/>
                    <a:pt x="144106" y="88756"/>
                    <a:pt x="143589" y="90762"/>
                  </a:cubicBezTo>
                  <a:cubicBezTo>
                    <a:pt x="142921" y="89971"/>
                    <a:pt x="141918" y="88664"/>
                    <a:pt x="141310" y="87236"/>
                  </a:cubicBezTo>
                  <a:cubicBezTo>
                    <a:pt x="141188" y="86932"/>
                    <a:pt x="140854" y="86810"/>
                    <a:pt x="140550" y="86932"/>
                  </a:cubicBezTo>
                  <a:cubicBezTo>
                    <a:pt x="140276" y="87053"/>
                    <a:pt x="140124" y="87388"/>
                    <a:pt x="140246" y="87692"/>
                  </a:cubicBezTo>
                  <a:cubicBezTo>
                    <a:pt x="141249" y="90063"/>
                    <a:pt x="143285" y="92129"/>
                    <a:pt x="143468" y="92312"/>
                  </a:cubicBezTo>
                  <a:cubicBezTo>
                    <a:pt x="143620" y="92494"/>
                    <a:pt x="144319" y="93376"/>
                    <a:pt x="145170" y="94561"/>
                  </a:cubicBezTo>
                  <a:lnTo>
                    <a:pt x="145200" y="94591"/>
                  </a:lnTo>
                  <a:cubicBezTo>
                    <a:pt x="145231" y="94622"/>
                    <a:pt x="145231" y="94652"/>
                    <a:pt x="145261" y="94683"/>
                  </a:cubicBezTo>
                  <a:cubicBezTo>
                    <a:pt x="146872" y="96871"/>
                    <a:pt x="148909" y="99972"/>
                    <a:pt x="148939" y="101491"/>
                  </a:cubicBezTo>
                  <a:cubicBezTo>
                    <a:pt x="148939" y="103254"/>
                    <a:pt x="148301" y="105534"/>
                    <a:pt x="147875" y="106780"/>
                  </a:cubicBezTo>
                  <a:cubicBezTo>
                    <a:pt x="146750" y="105503"/>
                    <a:pt x="144349" y="102859"/>
                    <a:pt x="143316" y="101582"/>
                  </a:cubicBezTo>
                  <a:cubicBezTo>
                    <a:pt x="143103" y="101339"/>
                    <a:pt x="142738" y="101279"/>
                    <a:pt x="142495" y="101491"/>
                  </a:cubicBezTo>
                  <a:cubicBezTo>
                    <a:pt x="142252" y="101674"/>
                    <a:pt x="142222" y="102038"/>
                    <a:pt x="142404" y="102282"/>
                  </a:cubicBezTo>
                  <a:cubicBezTo>
                    <a:pt x="143802" y="104014"/>
                    <a:pt x="147358" y="107905"/>
                    <a:pt x="147662" y="108239"/>
                  </a:cubicBezTo>
                  <a:cubicBezTo>
                    <a:pt x="147936" y="108634"/>
                    <a:pt x="150428" y="112343"/>
                    <a:pt x="150489" y="114349"/>
                  </a:cubicBezTo>
                  <a:cubicBezTo>
                    <a:pt x="150550" y="116020"/>
                    <a:pt x="149577" y="118938"/>
                    <a:pt x="149121" y="120185"/>
                  </a:cubicBezTo>
                  <a:cubicBezTo>
                    <a:pt x="148209" y="119668"/>
                    <a:pt x="146416" y="118634"/>
                    <a:pt x="145565" y="117753"/>
                  </a:cubicBezTo>
                  <a:cubicBezTo>
                    <a:pt x="145352" y="117540"/>
                    <a:pt x="144988" y="117540"/>
                    <a:pt x="144744" y="117753"/>
                  </a:cubicBezTo>
                  <a:cubicBezTo>
                    <a:pt x="144532" y="117966"/>
                    <a:pt x="144532" y="118330"/>
                    <a:pt x="144744" y="118574"/>
                  </a:cubicBezTo>
                  <a:cubicBezTo>
                    <a:pt x="146051" y="119911"/>
                    <a:pt x="149152" y="121492"/>
                    <a:pt x="149182" y="121522"/>
                  </a:cubicBezTo>
                  <a:cubicBezTo>
                    <a:pt x="149182" y="121522"/>
                    <a:pt x="149213" y="121522"/>
                    <a:pt x="149243" y="121522"/>
                  </a:cubicBezTo>
                  <a:cubicBezTo>
                    <a:pt x="149486" y="121644"/>
                    <a:pt x="151614" y="122647"/>
                    <a:pt x="152191" y="124166"/>
                  </a:cubicBezTo>
                  <a:cubicBezTo>
                    <a:pt x="152495" y="125078"/>
                    <a:pt x="152860" y="126355"/>
                    <a:pt x="153012" y="127875"/>
                  </a:cubicBezTo>
                  <a:cubicBezTo>
                    <a:pt x="153164" y="129425"/>
                    <a:pt x="153103" y="131218"/>
                    <a:pt x="152647" y="133194"/>
                  </a:cubicBezTo>
                  <a:cubicBezTo>
                    <a:pt x="151827" y="136568"/>
                    <a:pt x="148331" y="138756"/>
                    <a:pt x="143407" y="141826"/>
                  </a:cubicBezTo>
                  <a:cubicBezTo>
                    <a:pt x="142738" y="142252"/>
                    <a:pt x="142009" y="142708"/>
                    <a:pt x="141370" y="143133"/>
                  </a:cubicBezTo>
                  <a:cubicBezTo>
                    <a:pt x="138270" y="145079"/>
                    <a:pt x="131613" y="148544"/>
                    <a:pt x="125352" y="151553"/>
                  </a:cubicBezTo>
                  <a:cubicBezTo>
                    <a:pt x="119273" y="154471"/>
                    <a:pt x="113589" y="156963"/>
                    <a:pt x="111947" y="157298"/>
                  </a:cubicBezTo>
                  <a:cubicBezTo>
                    <a:pt x="109212" y="157814"/>
                    <a:pt x="104531" y="156446"/>
                    <a:pt x="102981" y="155930"/>
                  </a:cubicBezTo>
                  <a:cubicBezTo>
                    <a:pt x="103801" y="153164"/>
                    <a:pt x="107479" y="140185"/>
                    <a:pt x="107510" y="135018"/>
                  </a:cubicBezTo>
                  <a:cubicBezTo>
                    <a:pt x="107510" y="134683"/>
                    <a:pt x="107266" y="134440"/>
                    <a:pt x="106962" y="134440"/>
                  </a:cubicBezTo>
                  <a:cubicBezTo>
                    <a:pt x="106628" y="134440"/>
                    <a:pt x="106385" y="134683"/>
                    <a:pt x="106385" y="134987"/>
                  </a:cubicBezTo>
                  <a:cubicBezTo>
                    <a:pt x="106355" y="140276"/>
                    <a:pt x="102312" y="154228"/>
                    <a:pt x="101795" y="155960"/>
                  </a:cubicBezTo>
                  <a:cubicBezTo>
                    <a:pt x="101339" y="156325"/>
                    <a:pt x="99668" y="157328"/>
                    <a:pt x="97996" y="156234"/>
                  </a:cubicBezTo>
                  <a:cubicBezTo>
                    <a:pt x="98330" y="153832"/>
                    <a:pt x="100123" y="139273"/>
                    <a:pt x="96202" y="130914"/>
                  </a:cubicBezTo>
                  <a:cubicBezTo>
                    <a:pt x="96081" y="130641"/>
                    <a:pt x="95746" y="130519"/>
                    <a:pt x="95443" y="130641"/>
                  </a:cubicBezTo>
                  <a:cubicBezTo>
                    <a:pt x="95169" y="130762"/>
                    <a:pt x="95047" y="131127"/>
                    <a:pt x="95169" y="131401"/>
                  </a:cubicBezTo>
                  <a:cubicBezTo>
                    <a:pt x="99029" y="139668"/>
                    <a:pt x="97084" y="154471"/>
                    <a:pt x="96841" y="156234"/>
                  </a:cubicBezTo>
                  <a:cubicBezTo>
                    <a:pt x="96081" y="157024"/>
                    <a:pt x="91917" y="161310"/>
                    <a:pt x="88239" y="162556"/>
                  </a:cubicBezTo>
                  <a:cubicBezTo>
                    <a:pt x="86537" y="163134"/>
                    <a:pt x="80883" y="164532"/>
                    <a:pt x="74682" y="165991"/>
                  </a:cubicBezTo>
                  <a:cubicBezTo>
                    <a:pt x="65746" y="168088"/>
                    <a:pt x="55746" y="170337"/>
                    <a:pt x="54773" y="170428"/>
                  </a:cubicBezTo>
                  <a:cubicBezTo>
                    <a:pt x="53952" y="170550"/>
                    <a:pt x="53101" y="170216"/>
                    <a:pt x="52554" y="169942"/>
                  </a:cubicBezTo>
                  <a:cubicBezTo>
                    <a:pt x="53588" y="168878"/>
                    <a:pt x="55807" y="166447"/>
                    <a:pt x="55776" y="164532"/>
                  </a:cubicBezTo>
                  <a:cubicBezTo>
                    <a:pt x="55746" y="163103"/>
                    <a:pt x="54287" y="150337"/>
                    <a:pt x="52797" y="140398"/>
                  </a:cubicBezTo>
                  <a:cubicBezTo>
                    <a:pt x="51916" y="134470"/>
                    <a:pt x="50974" y="129516"/>
                    <a:pt x="50274" y="128452"/>
                  </a:cubicBezTo>
                  <a:cubicBezTo>
                    <a:pt x="49211" y="126902"/>
                    <a:pt x="48299" y="126142"/>
                    <a:pt x="47721" y="125777"/>
                  </a:cubicBezTo>
                  <a:cubicBezTo>
                    <a:pt x="48086" y="125291"/>
                    <a:pt x="48785" y="124562"/>
                    <a:pt x="50001" y="124410"/>
                  </a:cubicBezTo>
                  <a:cubicBezTo>
                    <a:pt x="52098" y="124166"/>
                    <a:pt x="76020" y="122586"/>
                    <a:pt x="78178" y="122464"/>
                  </a:cubicBezTo>
                  <a:cubicBezTo>
                    <a:pt x="79394" y="123103"/>
                    <a:pt x="88239" y="128483"/>
                    <a:pt x="90093" y="144927"/>
                  </a:cubicBezTo>
                  <a:cubicBezTo>
                    <a:pt x="90123" y="145231"/>
                    <a:pt x="90397" y="145474"/>
                    <a:pt x="90731" y="145413"/>
                  </a:cubicBezTo>
                  <a:cubicBezTo>
                    <a:pt x="91035" y="145382"/>
                    <a:pt x="91278" y="145109"/>
                    <a:pt x="91218" y="144805"/>
                  </a:cubicBezTo>
                  <a:cubicBezTo>
                    <a:pt x="89424" y="128847"/>
                    <a:pt x="81096" y="122859"/>
                    <a:pt x="79029" y="121613"/>
                  </a:cubicBezTo>
                  <a:close/>
                  <a:moveTo>
                    <a:pt x="126811" y="83497"/>
                  </a:moveTo>
                  <a:cubicBezTo>
                    <a:pt x="121796" y="88360"/>
                    <a:pt x="118178" y="90123"/>
                    <a:pt x="115686" y="91370"/>
                  </a:cubicBezTo>
                  <a:cubicBezTo>
                    <a:pt x="114774" y="91795"/>
                    <a:pt x="114045" y="92160"/>
                    <a:pt x="113406" y="92585"/>
                  </a:cubicBezTo>
                  <a:cubicBezTo>
                    <a:pt x="113072" y="92798"/>
                    <a:pt x="112191" y="93345"/>
                    <a:pt x="111096" y="94044"/>
                  </a:cubicBezTo>
                  <a:cubicBezTo>
                    <a:pt x="109303" y="95199"/>
                    <a:pt x="106811" y="96750"/>
                    <a:pt x="104318" y="98361"/>
                  </a:cubicBezTo>
                  <a:lnTo>
                    <a:pt x="104318" y="98361"/>
                  </a:lnTo>
                  <a:lnTo>
                    <a:pt x="104348" y="98330"/>
                  </a:lnTo>
                  <a:lnTo>
                    <a:pt x="105838" y="95716"/>
                  </a:lnTo>
                  <a:cubicBezTo>
                    <a:pt x="105868" y="95686"/>
                    <a:pt x="114440" y="80944"/>
                    <a:pt x="116020" y="77752"/>
                  </a:cubicBezTo>
                  <a:cubicBezTo>
                    <a:pt x="116385" y="77023"/>
                    <a:pt x="116871" y="75989"/>
                    <a:pt x="117419" y="74774"/>
                  </a:cubicBezTo>
                  <a:cubicBezTo>
                    <a:pt x="119212" y="70822"/>
                    <a:pt x="121765" y="65199"/>
                    <a:pt x="123011" y="64865"/>
                  </a:cubicBezTo>
                  <a:cubicBezTo>
                    <a:pt x="123072" y="64834"/>
                    <a:pt x="123163" y="64865"/>
                    <a:pt x="123315" y="64895"/>
                  </a:cubicBezTo>
                  <a:lnTo>
                    <a:pt x="123315" y="64895"/>
                  </a:lnTo>
                  <a:cubicBezTo>
                    <a:pt x="123893" y="65108"/>
                    <a:pt x="124683" y="65776"/>
                    <a:pt x="125443" y="66810"/>
                  </a:cubicBezTo>
                  <a:cubicBezTo>
                    <a:pt x="126264" y="67904"/>
                    <a:pt x="127024" y="69394"/>
                    <a:pt x="127540" y="71278"/>
                  </a:cubicBezTo>
                  <a:cubicBezTo>
                    <a:pt x="128239" y="73771"/>
                    <a:pt x="128483" y="76962"/>
                    <a:pt x="127632" y="80640"/>
                  </a:cubicBezTo>
                  <a:cubicBezTo>
                    <a:pt x="127632" y="80640"/>
                    <a:pt x="127632" y="80670"/>
                    <a:pt x="127632" y="80701"/>
                  </a:cubicBezTo>
                  <a:cubicBezTo>
                    <a:pt x="127419" y="81582"/>
                    <a:pt x="127145" y="82524"/>
                    <a:pt x="126811" y="83497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3" name="Shape 4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4" name="Google Shape;4574;p205"/>
          <p:cNvSpPr txBox="1"/>
          <p:nvPr>
            <p:ph idx="15" type="ctrTitle"/>
          </p:nvPr>
        </p:nvSpPr>
        <p:spPr>
          <a:xfrm>
            <a:off x="433227" y="202550"/>
            <a:ext cx="3222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Data Preprocessing (-)</a:t>
            </a:r>
            <a:endParaRPr/>
          </a:p>
        </p:txBody>
      </p:sp>
      <p:sp>
        <p:nvSpPr>
          <p:cNvPr id="4575" name="Google Shape;4575;p205"/>
          <p:cNvSpPr txBox="1"/>
          <p:nvPr>
            <p:ph idx="5" type="subTitle"/>
          </p:nvPr>
        </p:nvSpPr>
        <p:spPr>
          <a:xfrm flipH="1">
            <a:off x="491275" y="1797150"/>
            <a:ext cx="3734100" cy="15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 Light"/>
              <a:buChar char="●"/>
            </a:pPr>
            <a:r>
              <a:rPr lang="en">
                <a:solidFill>
                  <a:schemeClr val="dk1"/>
                </a:solidFill>
              </a:rPr>
              <a:t>Skull Stripping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576" name="Google Shape;4576;p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2425" y="1513721"/>
            <a:ext cx="1932600" cy="184902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7" name="Google Shape;4577;p2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2050" y="1513725"/>
            <a:ext cx="1932600" cy="189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581" name="Shape 4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2" name="Google Shape;4582;p206"/>
          <p:cNvSpPr txBox="1"/>
          <p:nvPr>
            <p:ph type="title"/>
          </p:nvPr>
        </p:nvSpPr>
        <p:spPr>
          <a:xfrm>
            <a:off x="5024950" y="1555600"/>
            <a:ext cx="34023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r>
              <a:rPr lang="en"/>
              <a:t>Baseline Model</a:t>
            </a:r>
            <a:endParaRPr/>
          </a:p>
        </p:txBody>
      </p:sp>
      <p:grpSp>
        <p:nvGrpSpPr>
          <p:cNvPr id="4583" name="Google Shape;4583;p206"/>
          <p:cNvGrpSpPr/>
          <p:nvPr/>
        </p:nvGrpSpPr>
        <p:grpSpPr>
          <a:xfrm flipH="1">
            <a:off x="1108620" y="95255"/>
            <a:ext cx="2715313" cy="5442133"/>
            <a:chOff x="674037" y="197776"/>
            <a:chExt cx="3276989" cy="6567865"/>
          </a:xfrm>
        </p:grpSpPr>
        <p:grpSp>
          <p:nvGrpSpPr>
            <p:cNvPr id="4584" name="Google Shape;4584;p206"/>
            <p:cNvGrpSpPr/>
            <p:nvPr/>
          </p:nvGrpSpPr>
          <p:grpSpPr>
            <a:xfrm>
              <a:off x="1251754" y="1820553"/>
              <a:ext cx="1999482" cy="2400504"/>
              <a:chOff x="1251754" y="1820553"/>
              <a:chExt cx="1999482" cy="2400504"/>
            </a:xfrm>
          </p:grpSpPr>
          <p:sp>
            <p:nvSpPr>
              <p:cNvPr id="4585" name="Google Shape;4585;p206"/>
              <p:cNvSpPr/>
              <p:nvPr/>
            </p:nvSpPr>
            <p:spPr>
              <a:xfrm>
                <a:off x="1739979" y="3030676"/>
                <a:ext cx="349980" cy="134890"/>
              </a:xfrm>
              <a:custGeom>
                <a:rect b="b" l="l" r="r" t="t"/>
                <a:pathLst>
                  <a:path extrusionOk="0" h="3527" w="9151">
                    <a:moveTo>
                      <a:pt x="548" y="0"/>
                    </a:moveTo>
                    <a:lnTo>
                      <a:pt x="1" y="3526"/>
                    </a:lnTo>
                    <a:cubicBezTo>
                      <a:pt x="1" y="3526"/>
                      <a:pt x="4666" y="2576"/>
                      <a:pt x="7628" y="2576"/>
                    </a:cubicBezTo>
                    <a:cubicBezTo>
                      <a:pt x="8220" y="2576"/>
                      <a:pt x="8745" y="2614"/>
                      <a:pt x="9150" y="2706"/>
                    </a:cubicBezTo>
                    <a:cubicBezTo>
                      <a:pt x="4621" y="1247"/>
                      <a:pt x="548" y="0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586" name="Google Shape;4586;p206"/>
              <p:cNvGrpSpPr/>
              <p:nvPr/>
            </p:nvGrpSpPr>
            <p:grpSpPr>
              <a:xfrm>
                <a:off x="1251754" y="1820553"/>
                <a:ext cx="1999482" cy="2400504"/>
                <a:chOff x="721381" y="1421444"/>
                <a:chExt cx="1504954" cy="1806792"/>
              </a:xfrm>
            </p:grpSpPr>
            <p:sp>
              <p:nvSpPr>
                <p:cNvPr id="4587" name="Google Shape;4587;p206"/>
                <p:cNvSpPr/>
                <p:nvPr/>
              </p:nvSpPr>
              <p:spPr>
                <a:xfrm>
                  <a:off x="721381" y="2324514"/>
                  <a:ext cx="1353557" cy="325271"/>
                </a:xfrm>
                <a:custGeom>
                  <a:rect b="b" l="l" r="r" t="t"/>
                  <a:pathLst>
                    <a:path extrusionOk="0" h="11300" w="47023">
                      <a:moveTo>
                        <a:pt x="12919" y="0"/>
                      </a:moveTo>
                      <a:cubicBezTo>
                        <a:pt x="12919" y="0"/>
                        <a:pt x="6050" y="5502"/>
                        <a:pt x="1" y="8906"/>
                      </a:cubicBezTo>
                      <a:lnTo>
                        <a:pt x="5198" y="8177"/>
                      </a:lnTo>
                      <a:cubicBezTo>
                        <a:pt x="5198" y="8177"/>
                        <a:pt x="7205" y="5684"/>
                        <a:pt x="8968" y="4742"/>
                      </a:cubicBezTo>
                      <a:cubicBezTo>
                        <a:pt x="10624" y="3857"/>
                        <a:pt x="12521" y="3830"/>
                        <a:pt x="12745" y="3830"/>
                      </a:cubicBezTo>
                      <a:cubicBezTo>
                        <a:pt x="12759" y="3830"/>
                        <a:pt x="12767" y="3830"/>
                        <a:pt x="12767" y="3830"/>
                      </a:cubicBezTo>
                      <a:lnTo>
                        <a:pt x="13496" y="639"/>
                      </a:lnTo>
                      <a:cubicBezTo>
                        <a:pt x="13496" y="639"/>
                        <a:pt x="33922" y="6262"/>
                        <a:pt x="38512" y="9119"/>
                      </a:cubicBezTo>
                      <a:cubicBezTo>
                        <a:pt x="41158" y="10792"/>
                        <a:pt x="43289" y="11299"/>
                        <a:pt x="44893" y="11299"/>
                      </a:cubicBezTo>
                      <a:cubicBezTo>
                        <a:pt x="45591" y="11299"/>
                        <a:pt x="46190" y="11203"/>
                        <a:pt x="46689" y="11064"/>
                      </a:cubicBezTo>
                      <a:cubicBezTo>
                        <a:pt x="46445" y="10882"/>
                        <a:pt x="46324" y="10608"/>
                        <a:pt x="46385" y="10274"/>
                      </a:cubicBezTo>
                      <a:cubicBezTo>
                        <a:pt x="46445" y="9970"/>
                        <a:pt x="46719" y="9757"/>
                        <a:pt x="47023" y="9697"/>
                      </a:cubicBezTo>
                      <a:lnTo>
                        <a:pt x="1291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88" name="Google Shape;4588;p206"/>
                <p:cNvSpPr/>
                <p:nvPr/>
              </p:nvSpPr>
              <p:spPr>
                <a:xfrm>
                  <a:off x="1831689" y="1421444"/>
                  <a:ext cx="80540" cy="84887"/>
                </a:xfrm>
                <a:custGeom>
                  <a:rect b="b" l="l" r="r" t="t"/>
                  <a:pathLst>
                    <a:path extrusionOk="0" h="2949" w="2798">
                      <a:moveTo>
                        <a:pt x="700" y="1"/>
                      </a:moveTo>
                      <a:lnTo>
                        <a:pt x="1" y="2280"/>
                      </a:lnTo>
                      <a:cubicBezTo>
                        <a:pt x="1" y="2280"/>
                        <a:pt x="70" y="2277"/>
                        <a:pt x="189" y="2277"/>
                      </a:cubicBezTo>
                      <a:cubicBezTo>
                        <a:pt x="684" y="2277"/>
                        <a:pt x="2037" y="2336"/>
                        <a:pt x="2797" y="2949"/>
                      </a:cubicBezTo>
                      <a:cubicBezTo>
                        <a:pt x="1825" y="1794"/>
                        <a:pt x="700" y="1"/>
                        <a:pt x="70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89" name="Google Shape;4589;p206"/>
                <p:cNvSpPr/>
                <p:nvPr/>
              </p:nvSpPr>
              <p:spPr>
                <a:xfrm>
                  <a:off x="2120435" y="1504576"/>
                  <a:ext cx="105900" cy="103252"/>
                </a:xfrm>
                <a:custGeom>
                  <a:rect b="b" l="l" r="r" t="t"/>
                  <a:pathLst>
                    <a:path extrusionOk="0" h="3587" w="3679">
                      <a:moveTo>
                        <a:pt x="3678" y="0"/>
                      </a:moveTo>
                      <a:lnTo>
                        <a:pt x="3678" y="0"/>
                      </a:lnTo>
                      <a:cubicBezTo>
                        <a:pt x="3678" y="0"/>
                        <a:pt x="2067" y="973"/>
                        <a:pt x="0" y="1793"/>
                      </a:cubicBezTo>
                      <a:cubicBezTo>
                        <a:pt x="2098" y="2097"/>
                        <a:pt x="2827" y="3587"/>
                        <a:pt x="2827" y="3587"/>
                      </a:cubicBezTo>
                      <a:lnTo>
                        <a:pt x="367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90" name="Google Shape;4590;p206"/>
                <p:cNvSpPr/>
                <p:nvPr/>
              </p:nvSpPr>
              <p:spPr>
                <a:xfrm>
                  <a:off x="996137" y="2717245"/>
                  <a:ext cx="94501" cy="510991"/>
                </a:xfrm>
                <a:custGeom>
                  <a:rect b="b" l="l" r="r" t="t"/>
                  <a:pathLst>
                    <a:path extrusionOk="0" h="17752" w="3283">
                      <a:moveTo>
                        <a:pt x="1976" y="0"/>
                      </a:moveTo>
                      <a:lnTo>
                        <a:pt x="43" y="17363"/>
                      </a:lnTo>
                      <a:lnTo>
                        <a:pt x="43" y="17363"/>
                      </a:lnTo>
                      <a:cubicBezTo>
                        <a:pt x="182" y="16290"/>
                        <a:pt x="694" y="13370"/>
                        <a:pt x="2176" y="13370"/>
                      </a:cubicBezTo>
                      <a:cubicBezTo>
                        <a:pt x="2401" y="13370"/>
                        <a:pt x="2647" y="13437"/>
                        <a:pt x="2918" y="13587"/>
                      </a:cubicBezTo>
                      <a:cubicBezTo>
                        <a:pt x="3222" y="9423"/>
                        <a:pt x="3283" y="8724"/>
                        <a:pt x="3283" y="8724"/>
                      </a:cubicBezTo>
                      <a:lnTo>
                        <a:pt x="1976" y="0"/>
                      </a:lnTo>
                      <a:close/>
                      <a:moveTo>
                        <a:pt x="43" y="17363"/>
                      </a:moveTo>
                      <a:cubicBezTo>
                        <a:pt x="12" y="17604"/>
                        <a:pt x="0" y="17751"/>
                        <a:pt x="0" y="17751"/>
                      </a:cubicBezTo>
                      <a:lnTo>
                        <a:pt x="43" y="1736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91" name="Google Shape;4591;p206"/>
                <p:cNvSpPr/>
                <p:nvPr/>
              </p:nvSpPr>
              <p:spPr>
                <a:xfrm>
                  <a:off x="1332091" y="1669919"/>
                  <a:ext cx="179417" cy="98905"/>
                </a:xfrm>
                <a:custGeom>
                  <a:rect b="b" l="l" r="r" t="t"/>
                  <a:pathLst>
                    <a:path extrusionOk="0" h="3436" w="6233">
                      <a:moveTo>
                        <a:pt x="3223" y="1"/>
                      </a:moveTo>
                      <a:lnTo>
                        <a:pt x="1" y="1126"/>
                      </a:lnTo>
                      <a:lnTo>
                        <a:pt x="5959" y="3436"/>
                      </a:lnTo>
                      <a:lnTo>
                        <a:pt x="6232" y="2919"/>
                      </a:lnTo>
                      <a:cubicBezTo>
                        <a:pt x="6232" y="2919"/>
                        <a:pt x="5928" y="2341"/>
                        <a:pt x="5867" y="1581"/>
                      </a:cubicBezTo>
                      <a:cubicBezTo>
                        <a:pt x="4925" y="1429"/>
                        <a:pt x="3223" y="1"/>
                        <a:pt x="322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592" name="Google Shape;4592;p206"/>
                <p:cNvSpPr/>
                <p:nvPr/>
              </p:nvSpPr>
              <p:spPr>
                <a:xfrm>
                  <a:off x="1473859" y="1745164"/>
                  <a:ext cx="84023" cy="189031"/>
                </a:xfrm>
                <a:custGeom>
                  <a:rect b="b" l="l" r="r" t="t"/>
                  <a:pathLst>
                    <a:path extrusionOk="0" h="6567" w="2919">
                      <a:moveTo>
                        <a:pt x="1155" y="1"/>
                      </a:moveTo>
                      <a:lnTo>
                        <a:pt x="0" y="123"/>
                      </a:lnTo>
                      <a:cubicBezTo>
                        <a:pt x="0" y="123"/>
                        <a:pt x="1337" y="1521"/>
                        <a:pt x="1793" y="3010"/>
                      </a:cubicBezTo>
                      <a:cubicBezTo>
                        <a:pt x="2280" y="4499"/>
                        <a:pt x="2189" y="6566"/>
                        <a:pt x="2189" y="6566"/>
                      </a:cubicBezTo>
                      <a:lnTo>
                        <a:pt x="2796" y="5077"/>
                      </a:lnTo>
                      <a:lnTo>
                        <a:pt x="2918" y="3101"/>
                      </a:lnTo>
                      <a:lnTo>
                        <a:pt x="115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 cap="flat" cmpd="sng" w="19050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r>
                    <a:t/>
                  </a:r>
                  <a:endParaRPr b="0" i="0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  <p:grpSp>
          <p:nvGrpSpPr>
            <p:cNvPr id="4593" name="Google Shape;4593;p206"/>
            <p:cNvGrpSpPr/>
            <p:nvPr/>
          </p:nvGrpSpPr>
          <p:grpSpPr>
            <a:xfrm>
              <a:off x="674037" y="197776"/>
              <a:ext cx="3276989" cy="6567865"/>
              <a:chOff x="286550" y="200025"/>
              <a:chExt cx="2466498" cy="4943448"/>
            </a:xfrm>
          </p:grpSpPr>
          <p:sp>
            <p:nvSpPr>
              <p:cNvPr id="4594" name="Google Shape;4594;p206"/>
              <p:cNvSpPr/>
              <p:nvPr/>
            </p:nvSpPr>
            <p:spPr>
              <a:xfrm>
                <a:off x="1097606" y="220146"/>
                <a:ext cx="713120" cy="487359"/>
              </a:xfrm>
              <a:custGeom>
                <a:rect b="b" l="l" r="r" t="t"/>
                <a:pathLst>
                  <a:path extrusionOk="0" h="16931" w="24774">
                    <a:moveTo>
                      <a:pt x="17691" y="0"/>
                    </a:moveTo>
                    <a:cubicBezTo>
                      <a:pt x="17691" y="0"/>
                      <a:pt x="16111" y="0"/>
                      <a:pt x="14895" y="578"/>
                    </a:cubicBezTo>
                    <a:lnTo>
                      <a:pt x="13709" y="1125"/>
                    </a:lnTo>
                    <a:cubicBezTo>
                      <a:pt x="13709" y="1125"/>
                      <a:pt x="7691" y="3800"/>
                      <a:pt x="6262" y="4742"/>
                    </a:cubicBezTo>
                    <a:cubicBezTo>
                      <a:pt x="4834" y="5654"/>
                      <a:pt x="3557" y="5958"/>
                      <a:pt x="2737" y="8876"/>
                    </a:cubicBezTo>
                    <a:cubicBezTo>
                      <a:pt x="1946" y="11794"/>
                      <a:pt x="1" y="16475"/>
                      <a:pt x="1" y="16475"/>
                    </a:cubicBezTo>
                    <a:lnTo>
                      <a:pt x="518" y="16931"/>
                    </a:lnTo>
                    <a:lnTo>
                      <a:pt x="10457" y="15776"/>
                    </a:lnTo>
                    <a:lnTo>
                      <a:pt x="10457" y="14803"/>
                    </a:lnTo>
                    <a:lnTo>
                      <a:pt x="12646" y="14286"/>
                    </a:lnTo>
                    <a:cubicBezTo>
                      <a:pt x="12646" y="14286"/>
                      <a:pt x="14469" y="15533"/>
                      <a:pt x="15776" y="15776"/>
                    </a:cubicBezTo>
                    <a:cubicBezTo>
                      <a:pt x="15839" y="15786"/>
                      <a:pt x="15902" y="15791"/>
                      <a:pt x="15967" y="15791"/>
                    </a:cubicBezTo>
                    <a:cubicBezTo>
                      <a:pt x="17264" y="15791"/>
                      <a:pt x="19029" y="13861"/>
                      <a:pt x="19029" y="13861"/>
                    </a:cubicBezTo>
                    <a:cubicBezTo>
                      <a:pt x="19029" y="13861"/>
                      <a:pt x="19251" y="14204"/>
                      <a:pt x="19701" y="14204"/>
                    </a:cubicBezTo>
                    <a:cubicBezTo>
                      <a:pt x="20032" y="14204"/>
                      <a:pt x="20486" y="14018"/>
                      <a:pt x="21065" y="13374"/>
                    </a:cubicBezTo>
                    <a:cubicBezTo>
                      <a:pt x="22433" y="11885"/>
                      <a:pt x="21491" y="11368"/>
                      <a:pt x="21491" y="11368"/>
                    </a:cubicBezTo>
                    <a:lnTo>
                      <a:pt x="23649" y="10396"/>
                    </a:lnTo>
                    <a:lnTo>
                      <a:pt x="24044" y="6080"/>
                    </a:lnTo>
                    <a:cubicBezTo>
                      <a:pt x="24044" y="6080"/>
                      <a:pt x="24773" y="5228"/>
                      <a:pt x="24530" y="4590"/>
                    </a:cubicBezTo>
                    <a:cubicBezTo>
                      <a:pt x="24287" y="3921"/>
                      <a:pt x="17691" y="0"/>
                      <a:pt x="176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5" name="Google Shape;4595;p206"/>
              <p:cNvSpPr/>
              <p:nvPr/>
            </p:nvSpPr>
            <p:spPr>
              <a:xfrm>
                <a:off x="2551783" y="4410254"/>
                <a:ext cx="201265" cy="708744"/>
              </a:xfrm>
              <a:custGeom>
                <a:rect b="b" l="l" r="r" t="t"/>
                <a:pathLst>
                  <a:path extrusionOk="0" fill="none" h="24622" w="6992">
                    <a:moveTo>
                      <a:pt x="2463" y="1"/>
                    </a:moveTo>
                    <a:cubicBezTo>
                      <a:pt x="2463" y="1"/>
                      <a:pt x="1" y="8785"/>
                      <a:pt x="5928" y="18086"/>
                    </a:cubicBezTo>
                    <a:lnTo>
                      <a:pt x="6992" y="24621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6" name="Google Shape;4596;p206"/>
              <p:cNvSpPr/>
              <p:nvPr/>
            </p:nvSpPr>
            <p:spPr>
              <a:xfrm>
                <a:off x="1371469" y="1487449"/>
                <a:ext cx="494382" cy="563092"/>
              </a:xfrm>
              <a:custGeom>
                <a:rect b="b" l="l" r="r" t="t"/>
                <a:pathLst>
                  <a:path extrusionOk="0" h="19562" w="17175">
                    <a:moveTo>
                      <a:pt x="9997" y="0"/>
                    </a:moveTo>
                    <a:cubicBezTo>
                      <a:pt x="7056" y="0"/>
                      <a:pt x="3922" y="1142"/>
                      <a:pt x="3922" y="1142"/>
                    </a:cubicBezTo>
                    <a:lnTo>
                      <a:pt x="1065" y="1294"/>
                    </a:lnTo>
                    <a:cubicBezTo>
                      <a:pt x="1065" y="1294"/>
                      <a:pt x="1" y="3209"/>
                      <a:pt x="1369" y="5489"/>
                    </a:cubicBezTo>
                    <a:cubicBezTo>
                      <a:pt x="2767" y="7768"/>
                      <a:pt x="4560" y="7920"/>
                      <a:pt x="4560" y="7920"/>
                    </a:cubicBezTo>
                    <a:cubicBezTo>
                      <a:pt x="4560" y="7920"/>
                      <a:pt x="4834" y="9714"/>
                      <a:pt x="5624" y="10686"/>
                    </a:cubicBezTo>
                    <a:cubicBezTo>
                      <a:pt x="6414" y="11690"/>
                      <a:pt x="6353" y="12632"/>
                      <a:pt x="6353" y="12632"/>
                    </a:cubicBezTo>
                    <a:cubicBezTo>
                      <a:pt x="6353" y="12632"/>
                      <a:pt x="6080" y="15094"/>
                      <a:pt x="5867" y="16188"/>
                    </a:cubicBezTo>
                    <a:cubicBezTo>
                      <a:pt x="5624" y="17282"/>
                      <a:pt x="5776" y="18559"/>
                      <a:pt x="6353" y="18681"/>
                    </a:cubicBezTo>
                    <a:cubicBezTo>
                      <a:pt x="6425" y="18692"/>
                      <a:pt x="6489" y="18698"/>
                      <a:pt x="6547" y="18698"/>
                    </a:cubicBezTo>
                    <a:cubicBezTo>
                      <a:pt x="6930" y="18698"/>
                      <a:pt x="7022" y="18468"/>
                      <a:pt x="7022" y="18468"/>
                    </a:cubicBezTo>
                    <a:lnTo>
                      <a:pt x="8208" y="16370"/>
                    </a:lnTo>
                    <a:lnTo>
                      <a:pt x="8208" y="16370"/>
                    </a:lnTo>
                    <a:cubicBezTo>
                      <a:pt x="8208" y="16371"/>
                      <a:pt x="7873" y="18984"/>
                      <a:pt x="8299" y="19258"/>
                    </a:cubicBezTo>
                    <a:cubicBezTo>
                      <a:pt x="8724" y="19501"/>
                      <a:pt x="8968" y="19562"/>
                      <a:pt x="8968" y="19562"/>
                    </a:cubicBezTo>
                    <a:lnTo>
                      <a:pt x="9879" y="18133"/>
                    </a:lnTo>
                    <a:cubicBezTo>
                      <a:pt x="9879" y="18133"/>
                      <a:pt x="10275" y="19106"/>
                      <a:pt x="10548" y="19167"/>
                    </a:cubicBezTo>
                    <a:cubicBezTo>
                      <a:pt x="10564" y="19172"/>
                      <a:pt x="10579" y="19174"/>
                      <a:pt x="10594" y="19174"/>
                    </a:cubicBezTo>
                    <a:cubicBezTo>
                      <a:pt x="10842" y="19174"/>
                      <a:pt x="11004" y="18498"/>
                      <a:pt x="11004" y="18498"/>
                    </a:cubicBezTo>
                    <a:cubicBezTo>
                      <a:pt x="11004" y="18498"/>
                      <a:pt x="11825" y="19136"/>
                      <a:pt x="12189" y="19258"/>
                    </a:cubicBezTo>
                    <a:cubicBezTo>
                      <a:pt x="12219" y="19267"/>
                      <a:pt x="12249" y="19271"/>
                      <a:pt x="12280" y="19271"/>
                    </a:cubicBezTo>
                    <a:cubicBezTo>
                      <a:pt x="12671" y="19271"/>
                      <a:pt x="13193" y="18620"/>
                      <a:pt x="13193" y="18620"/>
                    </a:cubicBezTo>
                    <a:cubicBezTo>
                      <a:pt x="13193" y="18620"/>
                      <a:pt x="15442" y="16492"/>
                      <a:pt x="16262" y="14395"/>
                    </a:cubicBezTo>
                    <a:cubicBezTo>
                      <a:pt x="17083" y="12267"/>
                      <a:pt x="17174" y="10109"/>
                      <a:pt x="17174" y="10109"/>
                    </a:cubicBezTo>
                    <a:lnTo>
                      <a:pt x="15320" y="3300"/>
                    </a:lnTo>
                    <a:cubicBezTo>
                      <a:pt x="15320" y="3300"/>
                      <a:pt x="13679" y="230"/>
                      <a:pt x="10609" y="18"/>
                    </a:cubicBezTo>
                    <a:cubicBezTo>
                      <a:pt x="10407" y="6"/>
                      <a:pt x="10202" y="0"/>
                      <a:pt x="99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7" name="Google Shape;4597;p206"/>
              <p:cNvSpPr/>
              <p:nvPr/>
            </p:nvSpPr>
            <p:spPr>
              <a:xfrm>
                <a:off x="1828206" y="755611"/>
                <a:ext cx="77892" cy="456760"/>
              </a:xfrm>
              <a:custGeom>
                <a:rect b="b" l="l" r="r" t="t"/>
                <a:pathLst>
                  <a:path extrusionOk="0" fill="none" h="15868" w="2706">
                    <a:moveTo>
                      <a:pt x="152" y="15867"/>
                    </a:moveTo>
                    <a:cubicBezTo>
                      <a:pt x="0" y="11794"/>
                      <a:pt x="699" y="7356"/>
                      <a:pt x="1520" y="4074"/>
                    </a:cubicBezTo>
                    <a:lnTo>
                      <a:pt x="2706" y="1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8" name="Google Shape;4598;p206"/>
              <p:cNvSpPr/>
              <p:nvPr/>
            </p:nvSpPr>
            <p:spPr>
              <a:xfrm>
                <a:off x="2341794" y="953337"/>
                <a:ext cx="173257" cy="395506"/>
              </a:xfrm>
              <a:custGeom>
                <a:rect b="b" l="l" r="r" t="t"/>
                <a:pathLst>
                  <a:path extrusionOk="0" fill="none" h="13740" w="6019">
                    <a:moveTo>
                      <a:pt x="6019" y="1"/>
                    </a:moveTo>
                    <a:cubicBezTo>
                      <a:pt x="6019" y="1"/>
                      <a:pt x="5472" y="2706"/>
                      <a:pt x="3557" y="7509"/>
                    </a:cubicBezTo>
                    <a:cubicBezTo>
                      <a:pt x="2888" y="9180"/>
                      <a:pt x="1642" y="11521"/>
                      <a:pt x="1" y="13740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9" name="Google Shape;4599;p206"/>
              <p:cNvSpPr/>
              <p:nvPr/>
            </p:nvSpPr>
            <p:spPr>
              <a:xfrm>
                <a:off x="2371558" y="1018968"/>
                <a:ext cx="216118" cy="312375"/>
              </a:xfrm>
              <a:custGeom>
                <a:rect b="b" l="l" r="r" t="t"/>
                <a:pathLst>
                  <a:path extrusionOk="0" fill="none" h="10852" w="7508">
                    <a:moveTo>
                      <a:pt x="4073" y="943"/>
                    </a:moveTo>
                    <a:cubicBezTo>
                      <a:pt x="4073" y="943"/>
                      <a:pt x="6018" y="1"/>
                      <a:pt x="6748" y="1703"/>
                    </a:cubicBezTo>
                    <a:cubicBezTo>
                      <a:pt x="7508" y="3405"/>
                      <a:pt x="6322" y="7873"/>
                      <a:pt x="4529" y="9362"/>
                    </a:cubicBezTo>
                    <a:cubicBezTo>
                      <a:pt x="2705" y="10852"/>
                      <a:pt x="0" y="10517"/>
                      <a:pt x="0" y="10517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0" name="Google Shape;4600;p206"/>
              <p:cNvSpPr/>
              <p:nvPr/>
            </p:nvSpPr>
            <p:spPr>
              <a:xfrm>
                <a:off x="1703969" y="829100"/>
                <a:ext cx="170637" cy="306272"/>
              </a:xfrm>
              <a:custGeom>
                <a:rect b="b" l="l" r="r" t="t"/>
                <a:pathLst>
                  <a:path extrusionOk="0" fill="none" h="10640" w="5928">
                    <a:moveTo>
                      <a:pt x="5927" y="1217"/>
                    </a:moveTo>
                    <a:cubicBezTo>
                      <a:pt x="5927" y="1217"/>
                      <a:pt x="4499" y="1"/>
                      <a:pt x="2553" y="730"/>
                    </a:cubicBezTo>
                    <a:cubicBezTo>
                      <a:pt x="578" y="1490"/>
                      <a:pt x="0" y="6049"/>
                      <a:pt x="851" y="7812"/>
                    </a:cubicBezTo>
                    <a:cubicBezTo>
                      <a:pt x="1702" y="9575"/>
                      <a:pt x="4438" y="10639"/>
                      <a:pt x="4438" y="10639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1" name="Google Shape;4601;p206"/>
              <p:cNvSpPr/>
              <p:nvPr/>
            </p:nvSpPr>
            <p:spPr>
              <a:xfrm>
                <a:off x="1854458" y="767873"/>
                <a:ext cx="115514" cy="184627"/>
              </a:xfrm>
              <a:custGeom>
                <a:rect b="b" l="l" r="r" t="t"/>
                <a:pathLst>
                  <a:path extrusionOk="0" fill="none" h="6414" w="4013">
                    <a:moveTo>
                      <a:pt x="4012" y="0"/>
                    </a:moveTo>
                    <a:cubicBezTo>
                      <a:pt x="4012" y="0"/>
                      <a:pt x="2219" y="5167"/>
                      <a:pt x="0" y="6414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2" name="Google Shape;4602;p206"/>
              <p:cNvSpPr/>
              <p:nvPr/>
            </p:nvSpPr>
            <p:spPr>
              <a:xfrm>
                <a:off x="2430165" y="914851"/>
                <a:ext cx="32412" cy="206504"/>
              </a:xfrm>
              <a:custGeom>
                <a:rect b="b" l="l" r="r" t="t"/>
                <a:pathLst>
                  <a:path extrusionOk="0" fill="none" h="7174" w="1126">
                    <a:moveTo>
                      <a:pt x="305" y="1"/>
                    </a:moveTo>
                    <a:cubicBezTo>
                      <a:pt x="305" y="1"/>
                      <a:pt x="1" y="5046"/>
                      <a:pt x="1125" y="7174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3" name="Google Shape;4603;p206"/>
              <p:cNvSpPr/>
              <p:nvPr/>
            </p:nvSpPr>
            <p:spPr>
              <a:xfrm>
                <a:off x="1883330" y="466865"/>
                <a:ext cx="714847" cy="551262"/>
              </a:xfrm>
              <a:custGeom>
                <a:rect b="b" l="l" r="r" t="t"/>
                <a:pathLst>
                  <a:path extrusionOk="0" fill="none" h="19151" w="24834">
                    <a:moveTo>
                      <a:pt x="0" y="11369"/>
                    </a:moveTo>
                    <a:cubicBezTo>
                      <a:pt x="0" y="11369"/>
                      <a:pt x="426" y="8208"/>
                      <a:pt x="1003" y="5320"/>
                    </a:cubicBezTo>
                    <a:cubicBezTo>
                      <a:pt x="1581" y="2463"/>
                      <a:pt x="4408" y="214"/>
                      <a:pt x="6596" y="123"/>
                    </a:cubicBezTo>
                    <a:cubicBezTo>
                      <a:pt x="8754" y="1"/>
                      <a:pt x="16536" y="335"/>
                      <a:pt x="20457" y="2341"/>
                    </a:cubicBezTo>
                    <a:cubicBezTo>
                      <a:pt x="24347" y="4378"/>
                      <a:pt x="24834" y="7752"/>
                      <a:pt x="24621" y="10032"/>
                    </a:cubicBezTo>
                    <a:cubicBezTo>
                      <a:pt x="24408" y="12311"/>
                      <a:pt x="23223" y="16445"/>
                      <a:pt x="23010" y="17296"/>
                    </a:cubicBezTo>
                    <a:cubicBezTo>
                      <a:pt x="22797" y="18147"/>
                      <a:pt x="21612" y="19150"/>
                      <a:pt x="21612" y="19150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4" name="Google Shape;4604;p206"/>
              <p:cNvSpPr/>
              <p:nvPr/>
            </p:nvSpPr>
            <p:spPr>
              <a:xfrm>
                <a:off x="1894700" y="469970"/>
                <a:ext cx="707852" cy="498168"/>
              </a:xfrm>
              <a:custGeom>
                <a:rect b="b" l="l" r="r" t="t"/>
                <a:pathLst>
                  <a:path extrusionOk="0" h="17128" w="24591">
                    <a:moveTo>
                      <a:pt x="7127" y="0"/>
                    </a:moveTo>
                    <a:cubicBezTo>
                      <a:pt x="6810" y="0"/>
                      <a:pt x="6539" y="6"/>
                      <a:pt x="6323" y="15"/>
                    </a:cubicBezTo>
                    <a:cubicBezTo>
                      <a:pt x="4165" y="136"/>
                      <a:pt x="1338" y="2355"/>
                      <a:pt x="760" y="5243"/>
                    </a:cubicBezTo>
                    <a:cubicBezTo>
                      <a:pt x="456" y="6793"/>
                      <a:pt x="183" y="8434"/>
                      <a:pt x="0" y="9620"/>
                    </a:cubicBezTo>
                    <a:cubicBezTo>
                      <a:pt x="1763" y="9711"/>
                      <a:pt x="3496" y="10075"/>
                      <a:pt x="5259" y="10471"/>
                    </a:cubicBezTo>
                    <a:cubicBezTo>
                      <a:pt x="6140" y="10653"/>
                      <a:pt x="7052" y="10835"/>
                      <a:pt x="7934" y="11109"/>
                    </a:cubicBezTo>
                    <a:cubicBezTo>
                      <a:pt x="8724" y="11383"/>
                      <a:pt x="9514" y="11717"/>
                      <a:pt x="10305" y="12051"/>
                    </a:cubicBezTo>
                    <a:cubicBezTo>
                      <a:pt x="11976" y="12781"/>
                      <a:pt x="13739" y="13297"/>
                      <a:pt x="15502" y="13845"/>
                    </a:cubicBezTo>
                    <a:cubicBezTo>
                      <a:pt x="17113" y="14361"/>
                      <a:pt x="18694" y="14939"/>
                      <a:pt x="20214" y="15668"/>
                    </a:cubicBezTo>
                    <a:cubicBezTo>
                      <a:pt x="21095" y="16063"/>
                      <a:pt x="22007" y="16550"/>
                      <a:pt x="22797" y="17127"/>
                    </a:cubicBezTo>
                    <a:cubicBezTo>
                      <a:pt x="23040" y="16094"/>
                      <a:pt x="24165" y="12142"/>
                      <a:pt x="24378" y="9924"/>
                    </a:cubicBezTo>
                    <a:cubicBezTo>
                      <a:pt x="24591" y="7644"/>
                      <a:pt x="24104" y="4270"/>
                      <a:pt x="20214" y="2264"/>
                    </a:cubicBezTo>
                    <a:cubicBezTo>
                      <a:pt x="16680" y="429"/>
                      <a:pt x="10012" y="0"/>
                      <a:pt x="712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5" name="Google Shape;4605;p206"/>
              <p:cNvSpPr/>
              <p:nvPr/>
            </p:nvSpPr>
            <p:spPr>
              <a:xfrm>
                <a:off x="1890325" y="748616"/>
                <a:ext cx="655348" cy="216147"/>
              </a:xfrm>
              <a:custGeom>
                <a:rect b="b" l="l" r="r" t="t"/>
                <a:pathLst>
                  <a:path extrusionOk="0" fill="none" h="7509" w="22767">
                    <a:moveTo>
                      <a:pt x="0" y="0"/>
                    </a:moveTo>
                    <a:cubicBezTo>
                      <a:pt x="0" y="0"/>
                      <a:pt x="5684" y="882"/>
                      <a:pt x="12311" y="3070"/>
                    </a:cubicBezTo>
                    <a:cubicBezTo>
                      <a:pt x="18937" y="5228"/>
                      <a:pt x="22767" y="7508"/>
                      <a:pt x="22767" y="7508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6" name="Google Shape;4606;p206"/>
              <p:cNvSpPr/>
              <p:nvPr/>
            </p:nvSpPr>
            <p:spPr>
              <a:xfrm>
                <a:off x="1551723" y="345247"/>
                <a:ext cx="27144" cy="91911"/>
              </a:xfrm>
              <a:custGeom>
                <a:rect b="b" l="l" r="r" t="t"/>
                <a:pathLst>
                  <a:path extrusionOk="0" fill="none" h="3193" w="943">
                    <a:moveTo>
                      <a:pt x="183" y="1"/>
                    </a:moveTo>
                    <a:cubicBezTo>
                      <a:pt x="183" y="1"/>
                      <a:pt x="0" y="1916"/>
                      <a:pt x="943" y="3193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7" name="Google Shape;4607;p206"/>
              <p:cNvSpPr/>
              <p:nvPr/>
            </p:nvSpPr>
            <p:spPr>
              <a:xfrm>
                <a:off x="1389863" y="394268"/>
                <a:ext cx="334251" cy="279128"/>
              </a:xfrm>
              <a:custGeom>
                <a:rect b="b" l="l" r="r" t="t"/>
                <a:pathLst>
                  <a:path extrusionOk="0" fill="none" h="9697" w="11612">
                    <a:moveTo>
                      <a:pt x="4407" y="0"/>
                    </a:moveTo>
                    <a:lnTo>
                      <a:pt x="10456" y="4286"/>
                    </a:lnTo>
                    <a:cubicBezTo>
                      <a:pt x="10456" y="4286"/>
                      <a:pt x="11611" y="5259"/>
                      <a:pt x="11581" y="6110"/>
                    </a:cubicBezTo>
                    <a:cubicBezTo>
                      <a:pt x="11550" y="6961"/>
                      <a:pt x="10517" y="7751"/>
                      <a:pt x="10031" y="7812"/>
                    </a:cubicBezTo>
                    <a:cubicBezTo>
                      <a:pt x="9514" y="7873"/>
                      <a:pt x="3648" y="7599"/>
                      <a:pt x="3648" y="7599"/>
                    </a:cubicBezTo>
                    <a:cubicBezTo>
                      <a:pt x="3648" y="7599"/>
                      <a:pt x="2432" y="8541"/>
                      <a:pt x="0" y="8967"/>
                    </a:cubicBezTo>
                    <a:lnTo>
                      <a:pt x="0" y="9696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8" name="Google Shape;4608;p206"/>
              <p:cNvSpPr/>
              <p:nvPr/>
            </p:nvSpPr>
            <p:spPr>
              <a:xfrm>
                <a:off x="1097606" y="200025"/>
                <a:ext cx="718358" cy="506616"/>
              </a:xfrm>
              <a:custGeom>
                <a:rect b="b" l="l" r="r" t="t"/>
                <a:pathLst>
                  <a:path extrusionOk="0" fill="none" h="17600" w="24956">
                    <a:moveTo>
                      <a:pt x="20731" y="11156"/>
                    </a:moveTo>
                    <a:lnTo>
                      <a:pt x="23679" y="7508"/>
                    </a:lnTo>
                    <a:lnTo>
                      <a:pt x="24317" y="6627"/>
                    </a:lnTo>
                    <a:cubicBezTo>
                      <a:pt x="24956" y="5745"/>
                      <a:pt x="24682" y="5350"/>
                      <a:pt x="24074" y="4833"/>
                    </a:cubicBezTo>
                    <a:cubicBezTo>
                      <a:pt x="23466" y="4286"/>
                      <a:pt x="20062" y="2189"/>
                      <a:pt x="18512" y="1095"/>
                    </a:cubicBezTo>
                    <a:cubicBezTo>
                      <a:pt x="16962" y="0"/>
                      <a:pt x="15533" y="973"/>
                      <a:pt x="15533" y="973"/>
                    </a:cubicBezTo>
                    <a:lnTo>
                      <a:pt x="6536" y="5228"/>
                    </a:lnTo>
                    <a:cubicBezTo>
                      <a:pt x="6536" y="5228"/>
                      <a:pt x="4348" y="6961"/>
                      <a:pt x="3192" y="8693"/>
                    </a:cubicBezTo>
                    <a:cubicBezTo>
                      <a:pt x="2068" y="10426"/>
                      <a:pt x="1" y="17599"/>
                      <a:pt x="1" y="17599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9" name="Google Shape;4609;p206"/>
              <p:cNvSpPr/>
              <p:nvPr/>
            </p:nvSpPr>
            <p:spPr>
              <a:xfrm>
                <a:off x="1587590" y="382006"/>
                <a:ext cx="73517" cy="55152"/>
              </a:xfrm>
              <a:custGeom>
                <a:rect b="b" l="l" r="r" t="t"/>
                <a:pathLst>
                  <a:path extrusionOk="0" fill="none" h="1916" w="2554">
                    <a:moveTo>
                      <a:pt x="1" y="1916"/>
                    </a:moveTo>
                    <a:cubicBezTo>
                      <a:pt x="1" y="1916"/>
                      <a:pt x="1064" y="335"/>
                      <a:pt x="2554" y="1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0" name="Google Shape;4610;p206"/>
              <p:cNvSpPr/>
              <p:nvPr/>
            </p:nvSpPr>
            <p:spPr>
              <a:xfrm>
                <a:off x="1452845" y="619111"/>
                <a:ext cx="197753" cy="62147"/>
              </a:xfrm>
              <a:custGeom>
                <a:rect b="b" l="l" r="r" t="t"/>
                <a:pathLst>
                  <a:path extrusionOk="0" fill="none" h="2159" w="6870">
                    <a:moveTo>
                      <a:pt x="1" y="548"/>
                    </a:moveTo>
                    <a:cubicBezTo>
                      <a:pt x="1" y="548"/>
                      <a:pt x="1824" y="1581"/>
                      <a:pt x="3071" y="1885"/>
                    </a:cubicBezTo>
                    <a:cubicBezTo>
                      <a:pt x="4317" y="2159"/>
                      <a:pt x="6870" y="1"/>
                      <a:pt x="6870" y="1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1" name="Google Shape;4611;p206"/>
              <p:cNvSpPr/>
              <p:nvPr/>
            </p:nvSpPr>
            <p:spPr>
              <a:xfrm>
                <a:off x="1716202" y="390756"/>
                <a:ext cx="81404" cy="156648"/>
              </a:xfrm>
              <a:custGeom>
                <a:rect b="b" l="l" r="r" t="t"/>
                <a:pathLst>
                  <a:path extrusionOk="0" fill="none" h="5442" w="2828">
                    <a:moveTo>
                      <a:pt x="2827" y="1"/>
                    </a:moveTo>
                    <a:cubicBezTo>
                      <a:pt x="2827" y="1"/>
                      <a:pt x="2584" y="2949"/>
                      <a:pt x="2432" y="3982"/>
                    </a:cubicBezTo>
                    <a:cubicBezTo>
                      <a:pt x="2280" y="5016"/>
                      <a:pt x="1" y="5441"/>
                      <a:pt x="1" y="5441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2" name="Google Shape;4612;p206"/>
              <p:cNvSpPr/>
              <p:nvPr/>
            </p:nvSpPr>
            <p:spPr>
              <a:xfrm>
                <a:off x="514904" y="664176"/>
                <a:ext cx="1644026" cy="1968664"/>
              </a:xfrm>
              <a:custGeom>
                <a:rect b="b" l="l" r="r" t="t"/>
                <a:pathLst>
                  <a:path extrusionOk="0" fill="none" h="68392" w="57114">
                    <a:moveTo>
                      <a:pt x="34287" y="38391"/>
                    </a:moveTo>
                    <a:cubicBezTo>
                      <a:pt x="34287" y="38391"/>
                      <a:pt x="28816" y="36324"/>
                      <a:pt x="24986" y="34105"/>
                    </a:cubicBezTo>
                    <a:cubicBezTo>
                      <a:pt x="24226" y="31217"/>
                      <a:pt x="23162" y="31156"/>
                      <a:pt x="23162" y="31156"/>
                    </a:cubicBezTo>
                    <a:lnTo>
                      <a:pt x="29241" y="10335"/>
                    </a:lnTo>
                    <a:lnTo>
                      <a:pt x="30822" y="8816"/>
                    </a:lnTo>
                    <a:cubicBezTo>
                      <a:pt x="30822" y="8816"/>
                      <a:pt x="31308" y="7752"/>
                      <a:pt x="31977" y="5351"/>
                    </a:cubicBezTo>
                    <a:cubicBezTo>
                      <a:pt x="32645" y="2980"/>
                      <a:pt x="32797" y="791"/>
                      <a:pt x="32797" y="791"/>
                    </a:cubicBezTo>
                    <a:cubicBezTo>
                      <a:pt x="32797" y="791"/>
                      <a:pt x="30092" y="1"/>
                      <a:pt x="23314" y="1065"/>
                    </a:cubicBezTo>
                    <a:cubicBezTo>
                      <a:pt x="16536" y="2129"/>
                      <a:pt x="14651" y="3132"/>
                      <a:pt x="14651" y="3132"/>
                    </a:cubicBezTo>
                    <a:cubicBezTo>
                      <a:pt x="13648" y="5472"/>
                      <a:pt x="13283" y="7752"/>
                      <a:pt x="13405" y="9940"/>
                    </a:cubicBezTo>
                    <a:lnTo>
                      <a:pt x="3253" y="35685"/>
                    </a:lnTo>
                    <a:cubicBezTo>
                      <a:pt x="3253" y="35685"/>
                      <a:pt x="1703" y="38147"/>
                      <a:pt x="851" y="40792"/>
                    </a:cubicBezTo>
                    <a:cubicBezTo>
                      <a:pt x="0" y="43467"/>
                      <a:pt x="548" y="49485"/>
                      <a:pt x="3891" y="52525"/>
                    </a:cubicBezTo>
                    <a:cubicBezTo>
                      <a:pt x="7235" y="55564"/>
                      <a:pt x="50579" y="65048"/>
                      <a:pt x="57114" y="68391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3" name="Google Shape;4613;p206"/>
              <p:cNvSpPr/>
              <p:nvPr/>
            </p:nvSpPr>
            <p:spPr>
              <a:xfrm>
                <a:off x="1857941" y="2534372"/>
                <a:ext cx="262519" cy="162779"/>
              </a:xfrm>
              <a:custGeom>
                <a:rect b="b" l="l" r="r" t="t"/>
                <a:pathLst>
                  <a:path extrusionOk="0" fill="none" h="5655" w="9120">
                    <a:moveTo>
                      <a:pt x="1" y="1"/>
                    </a:moveTo>
                    <a:cubicBezTo>
                      <a:pt x="1" y="1"/>
                      <a:pt x="7661" y="3648"/>
                      <a:pt x="9119" y="5654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4" name="Google Shape;4614;p206"/>
              <p:cNvSpPr/>
              <p:nvPr/>
            </p:nvSpPr>
            <p:spPr>
              <a:xfrm>
                <a:off x="1866692" y="1808175"/>
                <a:ext cx="605492" cy="282640"/>
              </a:xfrm>
              <a:custGeom>
                <a:rect b="b" l="l" r="r" t="t"/>
                <a:pathLst>
                  <a:path extrusionOk="0" fill="none" h="9819" w="21035">
                    <a:moveTo>
                      <a:pt x="1" y="0"/>
                    </a:moveTo>
                    <a:cubicBezTo>
                      <a:pt x="1" y="0"/>
                      <a:pt x="10730" y="639"/>
                      <a:pt x="13192" y="943"/>
                    </a:cubicBezTo>
                    <a:cubicBezTo>
                      <a:pt x="15655" y="1277"/>
                      <a:pt x="19758" y="4712"/>
                      <a:pt x="21035" y="9818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5" name="Google Shape;4615;p206"/>
              <p:cNvSpPr/>
              <p:nvPr/>
            </p:nvSpPr>
            <p:spPr>
              <a:xfrm>
                <a:off x="1977804" y="1676943"/>
                <a:ext cx="330768" cy="157512"/>
              </a:xfrm>
              <a:custGeom>
                <a:rect b="b" l="l" r="r" t="t"/>
                <a:pathLst>
                  <a:path extrusionOk="0" fill="none" h="5472" w="11491">
                    <a:moveTo>
                      <a:pt x="1" y="4559"/>
                    </a:moveTo>
                    <a:cubicBezTo>
                      <a:pt x="1" y="4559"/>
                      <a:pt x="7357" y="243"/>
                      <a:pt x="8816" y="122"/>
                    </a:cubicBezTo>
                    <a:cubicBezTo>
                      <a:pt x="10244" y="0"/>
                      <a:pt x="10852" y="1155"/>
                      <a:pt x="11126" y="1824"/>
                    </a:cubicBezTo>
                    <a:cubicBezTo>
                      <a:pt x="11399" y="2493"/>
                      <a:pt x="11491" y="4316"/>
                      <a:pt x="11491" y="4316"/>
                    </a:cubicBezTo>
                    <a:cubicBezTo>
                      <a:pt x="11491" y="4316"/>
                      <a:pt x="11156" y="5137"/>
                      <a:pt x="8998" y="5471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6" name="Google Shape;4616;p206"/>
              <p:cNvSpPr/>
              <p:nvPr/>
            </p:nvSpPr>
            <p:spPr>
              <a:xfrm>
                <a:off x="2188685" y="1504576"/>
                <a:ext cx="37651" cy="175876"/>
              </a:xfrm>
              <a:custGeom>
                <a:rect b="b" l="l" r="r" t="t"/>
                <a:pathLst>
                  <a:path extrusionOk="0" fill="none" h="6110" w="1308">
                    <a:moveTo>
                      <a:pt x="1307" y="0"/>
                    </a:moveTo>
                    <a:cubicBezTo>
                      <a:pt x="669" y="1733"/>
                      <a:pt x="0" y="4347"/>
                      <a:pt x="882" y="6110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7" name="Google Shape;4617;p206"/>
              <p:cNvSpPr/>
              <p:nvPr/>
            </p:nvSpPr>
            <p:spPr>
              <a:xfrm>
                <a:off x="2308547" y="1788054"/>
                <a:ext cx="426997" cy="3245163"/>
              </a:xfrm>
              <a:custGeom>
                <a:rect b="b" l="l" r="r" t="t"/>
                <a:pathLst>
                  <a:path extrusionOk="0" fill="none" h="112738" w="14834">
                    <a:moveTo>
                      <a:pt x="1" y="0"/>
                    </a:moveTo>
                    <a:cubicBezTo>
                      <a:pt x="1" y="0"/>
                      <a:pt x="4317" y="3800"/>
                      <a:pt x="7174" y="7721"/>
                    </a:cubicBezTo>
                    <a:cubicBezTo>
                      <a:pt x="10062" y="11642"/>
                      <a:pt x="10761" y="15137"/>
                      <a:pt x="9575" y="21855"/>
                    </a:cubicBezTo>
                    <a:cubicBezTo>
                      <a:pt x="8390" y="28542"/>
                      <a:pt x="1186" y="47691"/>
                      <a:pt x="1186" y="47691"/>
                    </a:cubicBezTo>
                    <a:cubicBezTo>
                      <a:pt x="1186" y="47691"/>
                      <a:pt x="2189" y="54226"/>
                      <a:pt x="1551" y="57083"/>
                    </a:cubicBezTo>
                    <a:cubicBezTo>
                      <a:pt x="3678" y="65381"/>
                      <a:pt x="14104" y="92737"/>
                      <a:pt x="14834" y="112737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8" name="Google Shape;4618;p206"/>
              <p:cNvSpPr/>
              <p:nvPr/>
            </p:nvSpPr>
            <p:spPr>
              <a:xfrm>
                <a:off x="1055608" y="1560564"/>
                <a:ext cx="126021" cy="43782"/>
              </a:xfrm>
              <a:custGeom>
                <a:rect b="b" l="l" r="r" t="t"/>
                <a:pathLst>
                  <a:path extrusionOk="0" fill="none" h="1521" w="4378">
                    <a:moveTo>
                      <a:pt x="4378" y="0"/>
                    </a:moveTo>
                    <a:cubicBezTo>
                      <a:pt x="4378" y="0"/>
                      <a:pt x="3527" y="1247"/>
                      <a:pt x="1" y="1520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9" name="Google Shape;4619;p206"/>
              <p:cNvSpPr/>
              <p:nvPr/>
            </p:nvSpPr>
            <p:spPr>
              <a:xfrm>
                <a:off x="1157997" y="1645423"/>
                <a:ext cx="82268" cy="120782"/>
              </a:xfrm>
              <a:custGeom>
                <a:rect b="b" l="l" r="r" t="t"/>
                <a:pathLst>
                  <a:path extrusionOk="0" fill="none" h="4196" w="2858">
                    <a:moveTo>
                      <a:pt x="2645" y="1"/>
                    </a:moveTo>
                    <a:cubicBezTo>
                      <a:pt x="2645" y="1"/>
                      <a:pt x="2857" y="1764"/>
                      <a:pt x="0" y="4195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0" name="Google Shape;4620;p206"/>
              <p:cNvSpPr/>
              <p:nvPr/>
            </p:nvSpPr>
            <p:spPr>
              <a:xfrm>
                <a:off x="1311106" y="2404895"/>
                <a:ext cx="181144" cy="2686936"/>
              </a:xfrm>
              <a:custGeom>
                <a:rect b="b" l="l" r="r" t="t"/>
                <a:pathLst>
                  <a:path extrusionOk="0" fill="none" h="93345" w="6293">
                    <a:moveTo>
                      <a:pt x="2159" y="0"/>
                    </a:moveTo>
                    <a:cubicBezTo>
                      <a:pt x="2159" y="0"/>
                      <a:pt x="0" y="36627"/>
                      <a:pt x="1490" y="55138"/>
                    </a:cubicBezTo>
                    <a:cubicBezTo>
                      <a:pt x="2979" y="73649"/>
                      <a:pt x="6292" y="93345"/>
                      <a:pt x="6292" y="93345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1" name="Google Shape;4621;p206"/>
              <p:cNvSpPr/>
              <p:nvPr/>
            </p:nvSpPr>
            <p:spPr>
              <a:xfrm>
                <a:off x="2072306" y="3160827"/>
                <a:ext cx="270378" cy="420894"/>
              </a:xfrm>
              <a:custGeom>
                <a:rect b="b" l="l" r="r" t="t"/>
                <a:pathLst>
                  <a:path extrusionOk="0" fill="none" h="14622" w="9393">
                    <a:moveTo>
                      <a:pt x="9393" y="1"/>
                    </a:moveTo>
                    <a:cubicBezTo>
                      <a:pt x="9393" y="1"/>
                      <a:pt x="5898" y="7904"/>
                      <a:pt x="1" y="14621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2" name="Google Shape;4622;p206"/>
              <p:cNvSpPr/>
              <p:nvPr/>
            </p:nvSpPr>
            <p:spPr>
              <a:xfrm>
                <a:off x="2308547" y="3431208"/>
                <a:ext cx="44646" cy="423485"/>
              </a:xfrm>
              <a:custGeom>
                <a:rect b="b" l="l" r="r" t="t"/>
                <a:pathLst>
                  <a:path extrusionOk="0" fill="none" h="14712" w="1551">
                    <a:moveTo>
                      <a:pt x="1551" y="0"/>
                    </a:moveTo>
                    <a:cubicBezTo>
                      <a:pt x="1551" y="0"/>
                      <a:pt x="1" y="9149"/>
                      <a:pt x="396" y="14712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3" name="Google Shape;4623;p206"/>
              <p:cNvSpPr/>
              <p:nvPr/>
            </p:nvSpPr>
            <p:spPr>
              <a:xfrm>
                <a:off x="1398614" y="2481004"/>
                <a:ext cx="280884" cy="1027193"/>
              </a:xfrm>
              <a:custGeom>
                <a:rect b="b" l="l" r="r" t="t"/>
                <a:pathLst>
                  <a:path extrusionOk="0" fill="none" h="35685" w="9758">
                    <a:moveTo>
                      <a:pt x="9240" y="1"/>
                    </a:moveTo>
                    <a:lnTo>
                      <a:pt x="5836" y="5259"/>
                    </a:lnTo>
                    <a:lnTo>
                      <a:pt x="9757" y="15016"/>
                    </a:lnTo>
                    <a:cubicBezTo>
                      <a:pt x="9757" y="15016"/>
                      <a:pt x="1125" y="27539"/>
                      <a:pt x="0" y="35685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4" name="Google Shape;4624;p206"/>
              <p:cNvSpPr/>
              <p:nvPr/>
            </p:nvSpPr>
            <p:spPr>
              <a:xfrm>
                <a:off x="625152" y="2495886"/>
                <a:ext cx="253740" cy="2647587"/>
              </a:xfrm>
              <a:custGeom>
                <a:rect b="b" l="l" r="r" t="t"/>
                <a:pathLst>
                  <a:path extrusionOk="0" fill="none" h="91978" w="8815">
                    <a:moveTo>
                      <a:pt x="8815" y="0"/>
                    </a:moveTo>
                    <a:cubicBezTo>
                      <a:pt x="8481" y="13891"/>
                      <a:pt x="7934" y="41825"/>
                      <a:pt x="8724" y="44834"/>
                    </a:cubicBezTo>
                    <a:cubicBezTo>
                      <a:pt x="8511" y="50366"/>
                      <a:pt x="7295" y="55351"/>
                      <a:pt x="7295" y="55351"/>
                    </a:cubicBezTo>
                    <a:cubicBezTo>
                      <a:pt x="7295" y="55351"/>
                      <a:pt x="0" y="81248"/>
                      <a:pt x="426" y="91977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5" name="Google Shape;4625;p206"/>
              <p:cNvSpPr/>
              <p:nvPr/>
            </p:nvSpPr>
            <p:spPr>
              <a:xfrm>
                <a:off x="941013" y="2334889"/>
                <a:ext cx="169745" cy="2067511"/>
              </a:xfrm>
              <a:custGeom>
                <a:rect b="b" l="l" r="r" t="t"/>
                <a:pathLst>
                  <a:path extrusionOk="0" fill="none" h="71826" w="5897">
                    <a:moveTo>
                      <a:pt x="5897" y="1"/>
                    </a:moveTo>
                    <a:cubicBezTo>
                      <a:pt x="5897" y="1"/>
                      <a:pt x="3496" y="13587"/>
                      <a:pt x="2006" y="29788"/>
                    </a:cubicBezTo>
                    <a:cubicBezTo>
                      <a:pt x="0" y="51582"/>
                      <a:pt x="61" y="71825"/>
                      <a:pt x="61" y="71825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6" name="Google Shape;4626;p206"/>
              <p:cNvSpPr/>
              <p:nvPr/>
            </p:nvSpPr>
            <p:spPr>
              <a:xfrm>
                <a:off x="1006615" y="2667360"/>
                <a:ext cx="349133" cy="1344806"/>
              </a:xfrm>
              <a:custGeom>
                <a:rect b="b" l="l" r="r" t="t"/>
                <a:pathLst>
                  <a:path extrusionOk="0" fill="none" h="46719" w="12129">
                    <a:moveTo>
                      <a:pt x="1855" y="1"/>
                    </a:moveTo>
                    <a:lnTo>
                      <a:pt x="2919" y="10457"/>
                    </a:lnTo>
                    <a:cubicBezTo>
                      <a:pt x="2919" y="10457"/>
                      <a:pt x="2554" y="13436"/>
                      <a:pt x="2372" y="19089"/>
                    </a:cubicBezTo>
                    <a:cubicBezTo>
                      <a:pt x="2189" y="24743"/>
                      <a:pt x="1490" y="35199"/>
                      <a:pt x="1186" y="36476"/>
                    </a:cubicBezTo>
                    <a:cubicBezTo>
                      <a:pt x="852" y="37752"/>
                      <a:pt x="1" y="40214"/>
                      <a:pt x="1186" y="41764"/>
                    </a:cubicBezTo>
                    <a:cubicBezTo>
                      <a:pt x="2341" y="43284"/>
                      <a:pt x="8907" y="46354"/>
                      <a:pt x="12129" y="46719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7" name="Google Shape;4627;p206"/>
              <p:cNvSpPr/>
              <p:nvPr/>
            </p:nvSpPr>
            <p:spPr>
              <a:xfrm>
                <a:off x="717006" y="3869551"/>
                <a:ext cx="323774" cy="1252925"/>
              </a:xfrm>
              <a:custGeom>
                <a:rect b="b" l="l" r="r" t="t"/>
                <a:pathLst>
                  <a:path extrusionOk="0" fill="none" h="43527" w="11248">
                    <a:moveTo>
                      <a:pt x="11247" y="0"/>
                    </a:moveTo>
                    <a:lnTo>
                      <a:pt x="11247" y="10730"/>
                    </a:lnTo>
                    <a:cubicBezTo>
                      <a:pt x="8846" y="16870"/>
                      <a:pt x="639" y="34894"/>
                      <a:pt x="1" y="43527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8" name="Google Shape;4628;p206"/>
              <p:cNvSpPr/>
              <p:nvPr/>
            </p:nvSpPr>
            <p:spPr>
              <a:xfrm>
                <a:off x="1605955" y="4270271"/>
                <a:ext cx="563495" cy="58664"/>
              </a:xfrm>
              <a:custGeom>
                <a:rect b="b" l="l" r="r" t="t"/>
                <a:pathLst>
                  <a:path extrusionOk="0" fill="none" h="2038" w="19576">
                    <a:moveTo>
                      <a:pt x="1" y="1"/>
                    </a:moveTo>
                    <a:cubicBezTo>
                      <a:pt x="1" y="1"/>
                      <a:pt x="6050" y="2037"/>
                      <a:pt x="19576" y="1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9" name="Google Shape;4629;p206"/>
              <p:cNvSpPr/>
              <p:nvPr/>
            </p:nvSpPr>
            <p:spPr>
              <a:xfrm>
                <a:off x="1598096" y="4296524"/>
                <a:ext cx="606356" cy="242370"/>
              </a:xfrm>
              <a:custGeom>
                <a:rect b="b" l="l" r="r" t="t"/>
                <a:pathLst>
                  <a:path extrusionOk="0" fill="none" h="8420" w="21065">
                    <a:moveTo>
                      <a:pt x="0" y="639"/>
                    </a:moveTo>
                    <a:lnTo>
                      <a:pt x="1064" y="5168"/>
                    </a:lnTo>
                    <a:lnTo>
                      <a:pt x="13192" y="8420"/>
                    </a:lnTo>
                    <a:lnTo>
                      <a:pt x="21064" y="3769"/>
                    </a:lnTo>
                    <a:lnTo>
                      <a:pt x="20153" y="0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0" name="Google Shape;4630;p206"/>
              <p:cNvSpPr/>
              <p:nvPr/>
            </p:nvSpPr>
            <p:spPr>
              <a:xfrm>
                <a:off x="286550" y="2043524"/>
                <a:ext cx="588855" cy="689487"/>
              </a:xfrm>
              <a:custGeom>
                <a:rect b="b" l="l" r="r" t="t"/>
                <a:pathLst>
                  <a:path extrusionOk="0" fill="none" h="23953" w="20457">
                    <a:moveTo>
                      <a:pt x="9088" y="1"/>
                    </a:moveTo>
                    <a:cubicBezTo>
                      <a:pt x="9088" y="1"/>
                      <a:pt x="2705" y="5168"/>
                      <a:pt x="1338" y="8846"/>
                    </a:cubicBezTo>
                    <a:cubicBezTo>
                      <a:pt x="0" y="12493"/>
                      <a:pt x="760" y="20427"/>
                      <a:pt x="2523" y="22190"/>
                    </a:cubicBezTo>
                    <a:cubicBezTo>
                      <a:pt x="3648" y="23314"/>
                      <a:pt x="8085" y="23953"/>
                      <a:pt x="11216" y="23709"/>
                    </a:cubicBezTo>
                    <a:cubicBezTo>
                      <a:pt x="12675" y="23588"/>
                      <a:pt x="14104" y="23345"/>
                      <a:pt x="15380" y="22615"/>
                    </a:cubicBezTo>
                    <a:lnTo>
                      <a:pt x="20456" y="19880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1" name="Google Shape;4631;p206"/>
              <p:cNvSpPr/>
              <p:nvPr/>
            </p:nvSpPr>
            <p:spPr>
              <a:xfrm>
                <a:off x="700397" y="2329650"/>
                <a:ext cx="392858" cy="250257"/>
              </a:xfrm>
              <a:custGeom>
                <a:rect b="b" l="l" r="r" t="t"/>
                <a:pathLst>
                  <a:path extrusionOk="0" fill="none" h="8694" w="13648">
                    <a:moveTo>
                      <a:pt x="13648" y="0"/>
                    </a:moveTo>
                    <a:cubicBezTo>
                      <a:pt x="13648" y="0"/>
                      <a:pt x="7751" y="6049"/>
                      <a:pt x="0" y="8693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2" name="Google Shape;4632;p206"/>
              <p:cNvSpPr/>
              <p:nvPr/>
            </p:nvSpPr>
            <p:spPr>
              <a:xfrm>
                <a:off x="1205234" y="1465198"/>
                <a:ext cx="324637" cy="113758"/>
              </a:xfrm>
              <a:custGeom>
                <a:rect b="b" l="l" r="r" t="t"/>
                <a:pathLst>
                  <a:path extrusionOk="0" fill="none" h="3952" w="11278">
                    <a:moveTo>
                      <a:pt x="11277" y="1216"/>
                    </a:moveTo>
                    <a:cubicBezTo>
                      <a:pt x="11277" y="1216"/>
                      <a:pt x="9119" y="0"/>
                      <a:pt x="7721" y="0"/>
                    </a:cubicBezTo>
                    <a:cubicBezTo>
                      <a:pt x="6353" y="0"/>
                      <a:pt x="5928" y="578"/>
                      <a:pt x="5928" y="578"/>
                    </a:cubicBezTo>
                    <a:lnTo>
                      <a:pt x="2463" y="2706"/>
                    </a:lnTo>
                    <a:lnTo>
                      <a:pt x="1" y="3952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3" name="Google Shape;4633;p206"/>
              <p:cNvSpPr/>
              <p:nvPr/>
            </p:nvSpPr>
            <p:spPr>
              <a:xfrm>
                <a:off x="1485229" y="1633189"/>
                <a:ext cx="140010" cy="389375"/>
              </a:xfrm>
              <a:custGeom>
                <a:rect b="b" l="l" r="r" t="t"/>
                <a:pathLst>
                  <a:path extrusionOk="0" fill="none" h="13527" w="4864">
                    <a:moveTo>
                      <a:pt x="0" y="0"/>
                    </a:moveTo>
                    <a:cubicBezTo>
                      <a:pt x="0" y="0"/>
                      <a:pt x="243" y="3678"/>
                      <a:pt x="1672" y="5623"/>
                    </a:cubicBezTo>
                    <a:cubicBezTo>
                      <a:pt x="1946" y="6231"/>
                      <a:pt x="2432" y="7204"/>
                      <a:pt x="2432" y="7204"/>
                    </a:cubicBezTo>
                    <a:lnTo>
                      <a:pt x="2432" y="9210"/>
                    </a:lnTo>
                    <a:cubicBezTo>
                      <a:pt x="2432" y="9210"/>
                      <a:pt x="1277" y="12128"/>
                      <a:pt x="2128" y="13283"/>
                    </a:cubicBezTo>
                    <a:cubicBezTo>
                      <a:pt x="2736" y="13526"/>
                      <a:pt x="3070" y="13405"/>
                      <a:pt x="3070" y="13405"/>
                    </a:cubicBezTo>
                    <a:lnTo>
                      <a:pt x="4742" y="9058"/>
                    </a:lnTo>
                    <a:cubicBezTo>
                      <a:pt x="4742" y="9058"/>
                      <a:pt x="4864" y="7295"/>
                      <a:pt x="4742" y="6475"/>
                    </a:cubicBezTo>
                    <a:cubicBezTo>
                      <a:pt x="4620" y="5684"/>
                      <a:pt x="4377" y="3557"/>
                      <a:pt x="4377" y="3557"/>
                    </a:cubicBezTo>
                    <a:lnTo>
                      <a:pt x="4803" y="2584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4" name="Google Shape;4634;p206"/>
              <p:cNvSpPr/>
              <p:nvPr/>
            </p:nvSpPr>
            <p:spPr>
              <a:xfrm>
                <a:off x="1598096" y="1712809"/>
                <a:ext cx="215254" cy="337734"/>
              </a:xfrm>
              <a:custGeom>
                <a:rect b="b" l="l" r="r" t="t"/>
                <a:pathLst>
                  <a:path extrusionOk="0" fill="none" h="11733" w="7478">
                    <a:moveTo>
                      <a:pt x="7326" y="0"/>
                    </a:moveTo>
                    <a:cubicBezTo>
                      <a:pt x="7326" y="0"/>
                      <a:pt x="6961" y="517"/>
                      <a:pt x="6991" y="1034"/>
                    </a:cubicBezTo>
                    <a:cubicBezTo>
                      <a:pt x="7022" y="1520"/>
                      <a:pt x="7478" y="3222"/>
                      <a:pt x="6991" y="4225"/>
                    </a:cubicBezTo>
                    <a:cubicBezTo>
                      <a:pt x="6505" y="5198"/>
                      <a:pt x="2949" y="11429"/>
                      <a:pt x="2949" y="11429"/>
                    </a:cubicBezTo>
                    <a:cubicBezTo>
                      <a:pt x="2949" y="11429"/>
                      <a:pt x="2067" y="11338"/>
                      <a:pt x="1946" y="10517"/>
                    </a:cubicBezTo>
                    <a:cubicBezTo>
                      <a:pt x="1550" y="11186"/>
                      <a:pt x="1125" y="11733"/>
                      <a:pt x="1125" y="11733"/>
                    </a:cubicBezTo>
                    <a:cubicBezTo>
                      <a:pt x="1125" y="11733"/>
                      <a:pt x="0" y="11672"/>
                      <a:pt x="61" y="10213"/>
                    </a:cubicBezTo>
                    <a:cubicBezTo>
                      <a:pt x="91" y="8754"/>
                      <a:pt x="912" y="6778"/>
                      <a:pt x="912" y="6778"/>
                    </a:cubicBezTo>
                    <a:lnTo>
                      <a:pt x="973" y="3617"/>
                    </a:lnTo>
                    <a:lnTo>
                      <a:pt x="517" y="1550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5" name="Google Shape;4635;p206"/>
              <p:cNvSpPr/>
              <p:nvPr/>
            </p:nvSpPr>
            <p:spPr>
              <a:xfrm>
                <a:off x="1654084" y="1712809"/>
                <a:ext cx="69142" cy="302761"/>
              </a:xfrm>
              <a:custGeom>
                <a:rect b="b" l="l" r="r" t="t"/>
                <a:pathLst>
                  <a:path extrusionOk="0" fill="none" h="10518" w="2402">
                    <a:moveTo>
                      <a:pt x="2402" y="0"/>
                    </a:moveTo>
                    <a:cubicBezTo>
                      <a:pt x="2402" y="0"/>
                      <a:pt x="1976" y="1003"/>
                      <a:pt x="2098" y="1520"/>
                    </a:cubicBezTo>
                    <a:cubicBezTo>
                      <a:pt x="2219" y="2006"/>
                      <a:pt x="2219" y="3769"/>
                      <a:pt x="2219" y="3769"/>
                    </a:cubicBezTo>
                    <a:lnTo>
                      <a:pt x="1" y="10517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6" name="Google Shape;4636;p206"/>
              <p:cNvSpPr/>
              <p:nvPr/>
            </p:nvSpPr>
            <p:spPr>
              <a:xfrm>
                <a:off x="1410848" y="1479188"/>
                <a:ext cx="461136" cy="562632"/>
              </a:xfrm>
              <a:custGeom>
                <a:rect b="b" l="l" r="r" t="t"/>
                <a:pathLst>
                  <a:path extrusionOk="0" fill="none" h="19546" w="16020">
                    <a:moveTo>
                      <a:pt x="1" y="1764"/>
                    </a:moveTo>
                    <a:cubicBezTo>
                      <a:pt x="1" y="1764"/>
                      <a:pt x="973" y="1672"/>
                      <a:pt x="1916" y="1581"/>
                    </a:cubicBezTo>
                    <a:cubicBezTo>
                      <a:pt x="2888" y="1460"/>
                      <a:pt x="4621" y="517"/>
                      <a:pt x="6566" y="517"/>
                    </a:cubicBezTo>
                    <a:cubicBezTo>
                      <a:pt x="8481" y="517"/>
                      <a:pt x="9119" y="1"/>
                      <a:pt x="10669" y="609"/>
                    </a:cubicBezTo>
                    <a:cubicBezTo>
                      <a:pt x="12858" y="1460"/>
                      <a:pt x="13922" y="3466"/>
                      <a:pt x="13922" y="3466"/>
                    </a:cubicBezTo>
                    <a:cubicBezTo>
                      <a:pt x="13922" y="3466"/>
                      <a:pt x="16019" y="9332"/>
                      <a:pt x="15806" y="11004"/>
                    </a:cubicBezTo>
                    <a:cubicBezTo>
                      <a:pt x="15806" y="11004"/>
                      <a:pt x="15594" y="13618"/>
                      <a:pt x="14499" y="15472"/>
                    </a:cubicBezTo>
                    <a:cubicBezTo>
                      <a:pt x="13284" y="17539"/>
                      <a:pt x="11156" y="18937"/>
                      <a:pt x="11065" y="19545"/>
                    </a:cubicBezTo>
                    <a:cubicBezTo>
                      <a:pt x="10214" y="19515"/>
                      <a:pt x="10062" y="18785"/>
                      <a:pt x="10062" y="18785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7" name="Google Shape;4637;p206"/>
              <p:cNvSpPr/>
              <p:nvPr/>
            </p:nvSpPr>
            <p:spPr>
              <a:xfrm>
                <a:off x="1388107" y="1500201"/>
                <a:ext cx="109383" cy="215254"/>
              </a:xfrm>
              <a:custGeom>
                <a:rect b="b" l="l" r="r" t="t"/>
                <a:pathLst>
                  <a:path extrusionOk="0" fill="none" h="7478" w="3800">
                    <a:moveTo>
                      <a:pt x="973" y="0"/>
                    </a:moveTo>
                    <a:cubicBezTo>
                      <a:pt x="973" y="0"/>
                      <a:pt x="0" y="669"/>
                      <a:pt x="365" y="3465"/>
                    </a:cubicBezTo>
                    <a:cubicBezTo>
                      <a:pt x="760" y="6262"/>
                      <a:pt x="2554" y="7295"/>
                      <a:pt x="3800" y="7477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8" name="Google Shape;4638;p206"/>
              <p:cNvSpPr/>
              <p:nvPr/>
            </p:nvSpPr>
            <p:spPr>
              <a:xfrm>
                <a:off x="1794959" y="1421444"/>
                <a:ext cx="56908" cy="103281"/>
              </a:xfrm>
              <a:custGeom>
                <a:rect b="b" l="l" r="r" t="t"/>
                <a:pathLst>
                  <a:path extrusionOk="0" fill="none" h="3588" w="1977">
                    <a:moveTo>
                      <a:pt x="1976" y="1"/>
                    </a:moveTo>
                    <a:cubicBezTo>
                      <a:pt x="1642" y="1247"/>
                      <a:pt x="1064" y="2858"/>
                      <a:pt x="0" y="3587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9" name="Google Shape;4639;p206"/>
              <p:cNvSpPr/>
              <p:nvPr/>
            </p:nvSpPr>
            <p:spPr>
              <a:xfrm>
                <a:off x="2242917" y="1008461"/>
                <a:ext cx="123401" cy="48157"/>
              </a:xfrm>
              <a:custGeom>
                <a:rect b="b" l="l" r="r" t="t"/>
                <a:pathLst>
                  <a:path extrusionOk="0" fill="none" h="1673" w="4287">
                    <a:moveTo>
                      <a:pt x="1" y="487"/>
                    </a:moveTo>
                    <a:cubicBezTo>
                      <a:pt x="639" y="1"/>
                      <a:pt x="1855" y="31"/>
                      <a:pt x="2615" y="335"/>
                    </a:cubicBezTo>
                    <a:cubicBezTo>
                      <a:pt x="3375" y="639"/>
                      <a:pt x="3679" y="1125"/>
                      <a:pt x="4287" y="1673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0" name="Google Shape;4640;p206"/>
              <p:cNvSpPr/>
              <p:nvPr/>
            </p:nvSpPr>
            <p:spPr>
              <a:xfrm>
                <a:off x="1980452" y="920090"/>
                <a:ext cx="121645" cy="62147"/>
              </a:xfrm>
              <a:custGeom>
                <a:rect b="b" l="l" r="r" t="t"/>
                <a:pathLst>
                  <a:path extrusionOk="0" fill="none" h="2159" w="4226">
                    <a:moveTo>
                      <a:pt x="4225" y="2159"/>
                    </a:moveTo>
                    <a:cubicBezTo>
                      <a:pt x="3860" y="1399"/>
                      <a:pt x="3222" y="761"/>
                      <a:pt x="2462" y="426"/>
                    </a:cubicBezTo>
                    <a:cubicBezTo>
                      <a:pt x="1702" y="62"/>
                      <a:pt x="790" y="1"/>
                      <a:pt x="0" y="244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1" name="Google Shape;4641;p206"/>
              <p:cNvSpPr/>
              <p:nvPr/>
            </p:nvSpPr>
            <p:spPr>
              <a:xfrm>
                <a:off x="2238541" y="1055986"/>
                <a:ext cx="45538" cy="66608"/>
              </a:xfrm>
              <a:custGeom>
                <a:rect b="b" l="l" r="r" t="t"/>
                <a:pathLst>
                  <a:path extrusionOk="0" h="2314" w="1582">
                    <a:moveTo>
                      <a:pt x="1047" y="1"/>
                    </a:moveTo>
                    <a:cubicBezTo>
                      <a:pt x="757" y="1"/>
                      <a:pt x="402" y="399"/>
                      <a:pt x="214" y="964"/>
                    </a:cubicBezTo>
                    <a:cubicBezTo>
                      <a:pt x="1" y="1602"/>
                      <a:pt x="92" y="2210"/>
                      <a:pt x="426" y="2301"/>
                    </a:cubicBezTo>
                    <a:cubicBezTo>
                      <a:pt x="454" y="2310"/>
                      <a:pt x="483" y="2314"/>
                      <a:pt x="512" y="2314"/>
                    </a:cubicBezTo>
                    <a:cubicBezTo>
                      <a:pt x="806" y="2314"/>
                      <a:pt x="1175" y="1909"/>
                      <a:pt x="1369" y="1329"/>
                    </a:cubicBezTo>
                    <a:cubicBezTo>
                      <a:pt x="1581" y="721"/>
                      <a:pt x="1490" y="113"/>
                      <a:pt x="1156" y="22"/>
                    </a:cubicBezTo>
                    <a:cubicBezTo>
                      <a:pt x="1121" y="8"/>
                      <a:pt x="1084" y="1"/>
                      <a:pt x="10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2" name="Google Shape;4642;p206"/>
              <p:cNvSpPr/>
              <p:nvPr/>
            </p:nvSpPr>
            <p:spPr>
              <a:xfrm>
                <a:off x="2028552" y="994126"/>
                <a:ext cx="44674" cy="66580"/>
              </a:xfrm>
              <a:custGeom>
                <a:rect b="b" l="l" r="r" t="t"/>
                <a:pathLst>
                  <a:path extrusionOk="0" h="2313" w="1552">
                    <a:moveTo>
                      <a:pt x="1070" y="0"/>
                    </a:moveTo>
                    <a:cubicBezTo>
                      <a:pt x="776" y="0"/>
                      <a:pt x="407" y="402"/>
                      <a:pt x="214" y="955"/>
                    </a:cubicBezTo>
                    <a:cubicBezTo>
                      <a:pt x="1" y="1593"/>
                      <a:pt x="92" y="2201"/>
                      <a:pt x="396" y="2292"/>
                    </a:cubicBezTo>
                    <a:cubicBezTo>
                      <a:pt x="431" y="2306"/>
                      <a:pt x="468" y="2313"/>
                      <a:pt x="505" y="2313"/>
                    </a:cubicBezTo>
                    <a:cubicBezTo>
                      <a:pt x="795" y="2313"/>
                      <a:pt x="1150" y="1915"/>
                      <a:pt x="1338" y="1350"/>
                    </a:cubicBezTo>
                    <a:cubicBezTo>
                      <a:pt x="1551" y="712"/>
                      <a:pt x="1460" y="104"/>
                      <a:pt x="1156" y="13"/>
                    </a:cubicBezTo>
                    <a:cubicBezTo>
                      <a:pt x="1128" y="4"/>
                      <a:pt x="1100" y="0"/>
                      <a:pt x="10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3" name="Google Shape;4643;p206"/>
              <p:cNvSpPr/>
              <p:nvPr/>
            </p:nvSpPr>
            <p:spPr>
              <a:xfrm>
                <a:off x="2164189" y="1027718"/>
                <a:ext cx="54260" cy="118134"/>
              </a:xfrm>
              <a:custGeom>
                <a:rect b="b" l="l" r="r" t="t"/>
                <a:pathLst>
                  <a:path extrusionOk="0" fill="none" h="4104" w="1885">
                    <a:moveTo>
                      <a:pt x="0" y="4104"/>
                    </a:moveTo>
                    <a:cubicBezTo>
                      <a:pt x="91" y="2919"/>
                      <a:pt x="122" y="2767"/>
                      <a:pt x="335" y="2128"/>
                    </a:cubicBezTo>
                    <a:cubicBezTo>
                      <a:pt x="730" y="882"/>
                      <a:pt x="1885" y="1"/>
                      <a:pt x="1885" y="1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4" name="Google Shape;4644;p206"/>
              <p:cNvSpPr/>
              <p:nvPr/>
            </p:nvSpPr>
            <p:spPr>
              <a:xfrm>
                <a:off x="1815080" y="1210592"/>
                <a:ext cx="29" cy="29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5" name="Google Shape;4645;p206"/>
              <p:cNvSpPr/>
              <p:nvPr/>
            </p:nvSpPr>
            <p:spPr>
              <a:xfrm>
                <a:off x="1809841" y="1114333"/>
                <a:ext cx="539863" cy="479501"/>
              </a:xfrm>
              <a:custGeom>
                <a:rect b="b" l="l" r="r" t="t"/>
                <a:pathLst>
                  <a:path extrusionOk="0" fill="none" h="16658" w="18755">
                    <a:moveTo>
                      <a:pt x="61" y="4803"/>
                    </a:moveTo>
                    <a:cubicBezTo>
                      <a:pt x="0" y="4165"/>
                      <a:pt x="365" y="3587"/>
                      <a:pt x="942" y="3344"/>
                    </a:cubicBezTo>
                    <a:cubicBezTo>
                      <a:pt x="3404" y="2341"/>
                      <a:pt x="10000" y="1"/>
                      <a:pt x="13222" y="1642"/>
                    </a:cubicBezTo>
                    <a:cubicBezTo>
                      <a:pt x="16414" y="3253"/>
                      <a:pt x="18085" y="7052"/>
                      <a:pt x="18602" y="8511"/>
                    </a:cubicBezTo>
                    <a:cubicBezTo>
                      <a:pt x="18754" y="8876"/>
                      <a:pt x="18693" y="9302"/>
                      <a:pt x="18450" y="9636"/>
                    </a:cubicBezTo>
                    <a:cubicBezTo>
                      <a:pt x="17113" y="11308"/>
                      <a:pt x="12462" y="16657"/>
                      <a:pt x="7113" y="15502"/>
                    </a:cubicBezTo>
                    <a:cubicBezTo>
                      <a:pt x="1520" y="14287"/>
                      <a:pt x="426" y="7934"/>
                      <a:pt x="61" y="4803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6" name="Google Shape;4646;p206"/>
              <p:cNvSpPr/>
              <p:nvPr/>
            </p:nvSpPr>
            <p:spPr>
              <a:xfrm>
                <a:off x="1803710" y="901725"/>
                <a:ext cx="42890" cy="42890"/>
              </a:xfrm>
              <a:custGeom>
                <a:rect b="b" l="l" r="r" t="t"/>
                <a:pathLst>
                  <a:path extrusionOk="0" fill="none" h="1490" w="1490">
                    <a:moveTo>
                      <a:pt x="0" y="1"/>
                    </a:moveTo>
                    <a:cubicBezTo>
                      <a:pt x="395" y="1"/>
                      <a:pt x="791" y="153"/>
                      <a:pt x="1064" y="426"/>
                    </a:cubicBezTo>
                    <a:cubicBezTo>
                      <a:pt x="1338" y="700"/>
                      <a:pt x="1490" y="1095"/>
                      <a:pt x="1490" y="1490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7" name="Google Shape;4647;p206"/>
              <p:cNvSpPr/>
              <p:nvPr/>
            </p:nvSpPr>
            <p:spPr>
              <a:xfrm>
                <a:off x="2455554" y="1107339"/>
                <a:ext cx="65630" cy="24525"/>
              </a:xfrm>
              <a:custGeom>
                <a:rect b="b" l="l" r="r" t="t"/>
                <a:pathLst>
                  <a:path extrusionOk="0" fill="none" h="852" w="2280">
                    <a:moveTo>
                      <a:pt x="0" y="852"/>
                    </a:moveTo>
                    <a:cubicBezTo>
                      <a:pt x="334" y="578"/>
                      <a:pt x="669" y="335"/>
                      <a:pt x="1064" y="183"/>
                    </a:cubicBezTo>
                    <a:cubicBezTo>
                      <a:pt x="1459" y="31"/>
                      <a:pt x="1915" y="1"/>
                      <a:pt x="2280" y="183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8" name="Google Shape;4648;p206"/>
              <p:cNvSpPr/>
              <p:nvPr/>
            </p:nvSpPr>
            <p:spPr>
              <a:xfrm>
                <a:off x="2409181" y="1158087"/>
                <a:ext cx="59499" cy="84023"/>
              </a:xfrm>
              <a:custGeom>
                <a:rect b="b" l="l" r="r" t="t"/>
                <a:pathLst>
                  <a:path extrusionOk="0" fill="none" h="2919" w="2067">
                    <a:moveTo>
                      <a:pt x="1459" y="0"/>
                    </a:moveTo>
                    <a:cubicBezTo>
                      <a:pt x="1368" y="365"/>
                      <a:pt x="1429" y="760"/>
                      <a:pt x="1611" y="1095"/>
                    </a:cubicBezTo>
                    <a:cubicBezTo>
                      <a:pt x="1763" y="1399"/>
                      <a:pt x="2067" y="1703"/>
                      <a:pt x="2006" y="2037"/>
                    </a:cubicBezTo>
                    <a:cubicBezTo>
                      <a:pt x="1976" y="2311"/>
                      <a:pt x="1733" y="2493"/>
                      <a:pt x="1520" y="2584"/>
                    </a:cubicBezTo>
                    <a:cubicBezTo>
                      <a:pt x="1064" y="2827"/>
                      <a:pt x="517" y="2918"/>
                      <a:pt x="0" y="2827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9" name="Google Shape;4649;p206"/>
              <p:cNvSpPr/>
              <p:nvPr/>
            </p:nvSpPr>
            <p:spPr>
              <a:xfrm>
                <a:off x="1808085" y="972594"/>
                <a:ext cx="33275" cy="62147"/>
              </a:xfrm>
              <a:custGeom>
                <a:rect b="b" l="l" r="r" t="t"/>
                <a:pathLst>
                  <a:path extrusionOk="0" fill="none" h="2159" w="1156">
                    <a:moveTo>
                      <a:pt x="1155" y="1"/>
                    </a:moveTo>
                    <a:cubicBezTo>
                      <a:pt x="730" y="122"/>
                      <a:pt x="274" y="274"/>
                      <a:pt x="122" y="669"/>
                    </a:cubicBezTo>
                    <a:cubicBezTo>
                      <a:pt x="0" y="943"/>
                      <a:pt x="61" y="1247"/>
                      <a:pt x="183" y="1490"/>
                    </a:cubicBezTo>
                    <a:cubicBezTo>
                      <a:pt x="335" y="1764"/>
                      <a:pt x="517" y="1976"/>
                      <a:pt x="730" y="2159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0" name="Google Shape;4650;p206"/>
              <p:cNvSpPr/>
              <p:nvPr/>
            </p:nvSpPr>
            <p:spPr>
              <a:xfrm>
                <a:off x="1945449" y="707482"/>
                <a:ext cx="575729" cy="178525"/>
              </a:xfrm>
              <a:custGeom>
                <a:rect b="b" l="l" r="r" t="t"/>
                <a:pathLst>
                  <a:path extrusionOk="0" fill="none" h="6202" w="20001">
                    <a:moveTo>
                      <a:pt x="0" y="1"/>
                    </a:moveTo>
                    <a:cubicBezTo>
                      <a:pt x="0" y="1"/>
                      <a:pt x="14378" y="487"/>
                      <a:pt x="20001" y="6201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1" name="Google Shape;4651;p206"/>
              <p:cNvSpPr/>
              <p:nvPr/>
            </p:nvSpPr>
            <p:spPr>
              <a:xfrm>
                <a:off x="1255983" y="4829369"/>
                <a:ext cx="190758" cy="247637"/>
              </a:xfrm>
              <a:custGeom>
                <a:rect b="b" l="l" r="r" t="t"/>
                <a:pathLst>
                  <a:path extrusionOk="0" fill="none" h="8603" w="6627">
                    <a:moveTo>
                      <a:pt x="1" y="0"/>
                    </a:moveTo>
                    <a:cubicBezTo>
                      <a:pt x="1" y="0"/>
                      <a:pt x="3770" y="1277"/>
                      <a:pt x="4955" y="3253"/>
                    </a:cubicBezTo>
                    <a:cubicBezTo>
                      <a:pt x="6171" y="5259"/>
                      <a:pt x="6627" y="8602"/>
                      <a:pt x="6627" y="8602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2" name="Google Shape;4652;p206"/>
              <p:cNvSpPr/>
              <p:nvPr/>
            </p:nvSpPr>
            <p:spPr>
              <a:xfrm>
                <a:off x="1290986" y="4737486"/>
                <a:ext cx="116378" cy="202157"/>
              </a:xfrm>
              <a:custGeom>
                <a:rect b="b" l="l" r="r" t="t"/>
                <a:pathLst>
                  <a:path extrusionOk="0" fill="none" h="7023" w="4043">
                    <a:moveTo>
                      <a:pt x="0" y="1"/>
                    </a:moveTo>
                    <a:cubicBezTo>
                      <a:pt x="0" y="1"/>
                      <a:pt x="3162" y="2919"/>
                      <a:pt x="4043" y="7022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3" name="Google Shape;4653;p206"/>
              <p:cNvSpPr/>
              <p:nvPr/>
            </p:nvSpPr>
            <p:spPr>
              <a:xfrm>
                <a:off x="1246368" y="1578929"/>
                <a:ext cx="18394" cy="77029"/>
              </a:xfrm>
              <a:custGeom>
                <a:rect b="b" l="l" r="r" t="t"/>
                <a:pathLst>
                  <a:path extrusionOk="0" fill="none" h="2676" w="639">
                    <a:moveTo>
                      <a:pt x="335" y="1"/>
                    </a:moveTo>
                    <a:cubicBezTo>
                      <a:pt x="335" y="1"/>
                      <a:pt x="0" y="1703"/>
                      <a:pt x="639" y="2676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4" name="Google Shape;4654;p206"/>
              <p:cNvSpPr/>
              <p:nvPr/>
            </p:nvSpPr>
            <p:spPr>
              <a:xfrm>
                <a:off x="1869316" y="885351"/>
                <a:ext cx="21036" cy="325258"/>
              </a:xfrm>
              <a:custGeom>
                <a:rect b="b" l="l" r="r" t="t"/>
                <a:pathLst>
                  <a:path extrusionOk="0" fill="none" h="13163" w="731">
                    <a:moveTo>
                      <a:pt x="1" y="1"/>
                    </a:moveTo>
                    <a:lnTo>
                      <a:pt x="730" y="13162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5" name="Google Shape;4655;p206"/>
              <p:cNvSpPr/>
              <p:nvPr/>
            </p:nvSpPr>
            <p:spPr>
              <a:xfrm>
                <a:off x="2305038" y="1112564"/>
                <a:ext cx="159491" cy="202161"/>
              </a:xfrm>
              <a:custGeom>
                <a:rect b="b" l="l" r="r" t="t"/>
                <a:pathLst>
                  <a:path extrusionOk="0" fill="none" h="10214" w="7296">
                    <a:moveTo>
                      <a:pt x="7296" y="0"/>
                    </a:moveTo>
                    <a:lnTo>
                      <a:pt x="1" y="10213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6" name="Google Shape;4656;p206"/>
              <p:cNvSpPr/>
              <p:nvPr/>
            </p:nvSpPr>
            <p:spPr>
              <a:xfrm>
                <a:off x="900743" y="878092"/>
                <a:ext cx="385892" cy="71790"/>
              </a:xfrm>
              <a:custGeom>
                <a:rect b="b" l="l" r="r" t="t"/>
                <a:pathLst>
                  <a:path extrusionOk="0" fill="none" h="2494" w="13406">
                    <a:moveTo>
                      <a:pt x="1" y="2493"/>
                    </a:moveTo>
                    <a:cubicBezTo>
                      <a:pt x="1" y="2493"/>
                      <a:pt x="8937" y="1"/>
                      <a:pt x="13405" y="1916"/>
                    </a:cubicBez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7" name="Google Shape;4657;p206"/>
              <p:cNvSpPr/>
              <p:nvPr/>
            </p:nvSpPr>
            <p:spPr>
              <a:xfrm>
                <a:off x="1105493" y="651494"/>
                <a:ext cx="293146" cy="56908"/>
              </a:xfrm>
              <a:custGeom>
                <a:rect b="b" l="l" r="r" t="t"/>
                <a:pathLst>
                  <a:path extrusionOk="0" h="1977" w="10184">
                    <a:moveTo>
                      <a:pt x="10183" y="0"/>
                    </a:moveTo>
                    <a:lnTo>
                      <a:pt x="0" y="1976"/>
                    </a:lnTo>
                    <a:lnTo>
                      <a:pt x="0" y="1976"/>
                    </a:lnTo>
                    <a:lnTo>
                      <a:pt x="8998" y="943"/>
                    </a:lnTo>
                    <a:lnTo>
                      <a:pt x="9879" y="365"/>
                    </a:lnTo>
                    <a:lnTo>
                      <a:pt x="10183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8" name="Google Shape;4658;p206"/>
              <p:cNvSpPr/>
              <p:nvPr/>
            </p:nvSpPr>
            <p:spPr>
              <a:xfrm>
                <a:off x="1040755" y="3869551"/>
                <a:ext cx="255496" cy="129504"/>
              </a:xfrm>
              <a:custGeom>
                <a:rect b="b" l="l" r="r" t="t"/>
                <a:pathLst>
                  <a:path extrusionOk="0" h="4499" w="8876">
                    <a:moveTo>
                      <a:pt x="0" y="0"/>
                    </a:moveTo>
                    <a:lnTo>
                      <a:pt x="0" y="3921"/>
                    </a:lnTo>
                    <a:cubicBezTo>
                      <a:pt x="0" y="3921"/>
                      <a:pt x="5806" y="3952"/>
                      <a:pt x="8876" y="4499"/>
                    </a:cubicBezTo>
                    <a:cubicBezTo>
                      <a:pt x="1885" y="1946"/>
                      <a:pt x="0" y="0"/>
                      <a:pt x="0" y="0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9" name="Google Shape;4659;p206"/>
              <p:cNvSpPr/>
              <p:nvPr/>
            </p:nvSpPr>
            <p:spPr>
              <a:xfrm>
                <a:off x="1298844" y="4775109"/>
                <a:ext cx="147897" cy="280884"/>
              </a:xfrm>
              <a:custGeom>
                <a:rect b="b" l="l" r="r" t="t"/>
                <a:pathLst>
                  <a:path extrusionOk="0" h="9758" w="5138">
                    <a:moveTo>
                      <a:pt x="913" y="1"/>
                    </a:moveTo>
                    <a:cubicBezTo>
                      <a:pt x="913" y="1"/>
                      <a:pt x="1581" y="1551"/>
                      <a:pt x="1" y="2493"/>
                    </a:cubicBezTo>
                    <a:cubicBezTo>
                      <a:pt x="822" y="4074"/>
                      <a:pt x="1065" y="5259"/>
                      <a:pt x="1065" y="5259"/>
                    </a:cubicBezTo>
                    <a:lnTo>
                      <a:pt x="5138" y="9758"/>
                    </a:lnTo>
                    <a:cubicBezTo>
                      <a:pt x="5138" y="9758"/>
                      <a:pt x="3344" y="2159"/>
                      <a:pt x="9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0" name="Google Shape;4660;p206"/>
              <p:cNvSpPr/>
              <p:nvPr/>
            </p:nvSpPr>
            <p:spPr>
              <a:xfrm>
                <a:off x="1809841" y="1145249"/>
                <a:ext cx="539863" cy="420002"/>
              </a:xfrm>
              <a:custGeom>
                <a:rect b="b" l="l" r="r" t="t"/>
                <a:pathLst>
                  <a:path extrusionOk="0" h="14591" w="18755">
                    <a:moveTo>
                      <a:pt x="10333" y="0"/>
                    </a:moveTo>
                    <a:cubicBezTo>
                      <a:pt x="6996" y="0"/>
                      <a:pt x="2797" y="1515"/>
                      <a:pt x="942" y="2270"/>
                    </a:cubicBezTo>
                    <a:cubicBezTo>
                      <a:pt x="365" y="2513"/>
                      <a:pt x="0" y="3091"/>
                      <a:pt x="61" y="3729"/>
                    </a:cubicBezTo>
                    <a:cubicBezTo>
                      <a:pt x="426" y="6860"/>
                      <a:pt x="1520" y="13213"/>
                      <a:pt x="7113" y="14428"/>
                    </a:cubicBezTo>
                    <a:cubicBezTo>
                      <a:pt x="7626" y="14539"/>
                      <a:pt x="8133" y="14590"/>
                      <a:pt x="8632" y="14590"/>
                    </a:cubicBezTo>
                    <a:cubicBezTo>
                      <a:pt x="13325" y="14590"/>
                      <a:pt x="17241" y="10073"/>
                      <a:pt x="18450" y="8562"/>
                    </a:cubicBezTo>
                    <a:cubicBezTo>
                      <a:pt x="18693" y="8228"/>
                      <a:pt x="18754" y="7802"/>
                      <a:pt x="18602" y="7437"/>
                    </a:cubicBezTo>
                    <a:cubicBezTo>
                      <a:pt x="18085" y="5978"/>
                      <a:pt x="16414" y="2179"/>
                      <a:pt x="13222" y="568"/>
                    </a:cubicBezTo>
                    <a:cubicBezTo>
                      <a:pt x="12427" y="163"/>
                      <a:pt x="11426" y="0"/>
                      <a:pt x="103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1" name="Google Shape;4661;p206"/>
              <p:cNvSpPr/>
              <p:nvPr/>
            </p:nvSpPr>
            <p:spPr>
              <a:xfrm>
                <a:off x="1276996" y="4389270"/>
                <a:ext cx="74380" cy="385863"/>
              </a:xfrm>
              <a:custGeom>
                <a:rect b="b" l="l" r="r" t="t"/>
                <a:pathLst>
                  <a:path extrusionOk="0" fill="none" h="13405" w="2584">
                    <a:moveTo>
                      <a:pt x="2584" y="456"/>
                    </a:moveTo>
                    <a:lnTo>
                      <a:pt x="1185" y="122"/>
                    </a:lnTo>
                    <a:cubicBezTo>
                      <a:pt x="638" y="0"/>
                      <a:pt x="122" y="456"/>
                      <a:pt x="213" y="1034"/>
                    </a:cubicBezTo>
                    <a:cubicBezTo>
                      <a:pt x="486" y="2554"/>
                      <a:pt x="790" y="5137"/>
                      <a:pt x="486" y="6809"/>
                    </a:cubicBezTo>
                    <a:cubicBezTo>
                      <a:pt x="0" y="9271"/>
                      <a:pt x="669" y="11672"/>
                      <a:pt x="669" y="11672"/>
                    </a:cubicBezTo>
                    <a:lnTo>
                      <a:pt x="1672" y="13405"/>
                    </a:lnTo>
                  </a:path>
                </a:pathLst>
              </a:custGeom>
              <a:solidFill>
                <a:schemeClr val="accent5"/>
              </a:solidFill>
              <a:ln cap="rnd" cmpd="sng" w="19050">
                <a:solidFill>
                  <a:schemeClr val="dk1"/>
                </a:solidFill>
                <a:prstDash val="solid"/>
                <a:miter lim="3039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662" name="Google Shape;4662;p206"/>
          <p:cNvGrpSpPr/>
          <p:nvPr/>
        </p:nvGrpSpPr>
        <p:grpSpPr>
          <a:xfrm flipH="1" rot="-5400000">
            <a:off x="1615042" y="2142554"/>
            <a:ext cx="509871" cy="348535"/>
            <a:chOff x="5837600" y="1320725"/>
            <a:chExt cx="1830118" cy="1251023"/>
          </a:xfrm>
        </p:grpSpPr>
        <p:sp>
          <p:nvSpPr>
            <p:cNvPr id="4663" name="Google Shape;4663;p206"/>
            <p:cNvSpPr/>
            <p:nvPr/>
          </p:nvSpPr>
          <p:spPr>
            <a:xfrm>
              <a:off x="6153626" y="1387402"/>
              <a:ext cx="1514092" cy="1184346"/>
            </a:xfrm>
            <a:custGeom>
              <a:rect b="b" l="l" r="r" t="t"/>
              <a:pathLst>
                <a:path extrusionOk="0" h="62972" w="80494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206"/>
            <p:cNvSpPr/>
            <p:nvPr/>
          </p:nvSpPr>
          <p:spPr>
            <a:xfrm>
              <a:off x="5837600" y="1320725"/>
              <a:ext cx="1119740" cy="1084967"/>
            </a:xfrm>
            <a:custGeom>
              <a:rect b="b" l="l" r="r" t="t"/>
              <a:pathLst>
                <a:path extrusionOk="0" h="57688" w="59529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65" name="Google Shape;4665;p206"/>
          <p:cNvSpPr txBox="1"/>
          <p:nvPr>
            <p:ph idx="2" type="title"/>
          </p:nvPr>
        </p:nvSpPr>
        <p:spPr>
          <a:xfrm>
            <a:off x="6323650" y="315950"/>
            <a:ext cx="21036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669" name="Shape 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0" name="Google Shape;4670;p207"/>
          <p:cNvSpPr txBox="1"/>
          <p:nvPr>
            <p:ph idx="15" type="ctrTitle"/>
          </p:nvPr>
        </p:nvSpPr>
        <p:spPr>
          <a:xfrm>
            <a:off x="298572" y="247275"/>
            <a:ext cx="73374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Baseline ResNet Model – Pipeline &amp; Dataset Preparation</a:t>
            </a:r>
            <a:endParaRPr/>
          </a:p>
        </p:txBody>
      </p:sp>
      <p:sp>
        <p:nvSpPr>
          <p:cNvPr id="4671" name="Google Shape;4671;p207"/>
          <p:cNvSpPr txBox="1"/>
          <p:nvPr>
            <p:ph idx="5" type="subTitle"/>
          </p:nvPr>
        </p:nvSpPr>
        <p:spPr>
          <a:xfrm flipH="1">
            <a:off x="530850" y="812675"/>
            <a:ext cx="6309600" cy="37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Data Transforms &amp; Augmentation: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100"/>
              <a:t>Training set:</a:t>
            </a:r>
            <a:endParaRPr sz="1100"/>
          </a:p>
          <a:p>
            <a:pPr indent="-3111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100"/>
              <a:t>Resize, random rotation, affine shift, horizontal flip</a:t>
            </a:r>
            <a:endParaRPr sz="1100"/>
          </a:p>
          <a:p>
            <a:pPr indent="-3111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100"/>
              <a:t>Normalize to standard mean and std</a:t>
            </a:r>
            <a:endParaRPr sz="1100"/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100"/>
              <a:t>Validation/Test set:</a:t>
            </a:r>
            <a:endParaRPr sz="1100"/>
          </a:p>
          <a:p>
            <a:pPr indent="-3111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100"/>
              <a:t>Resize and normalize only</a:t>
            </a:r>
            <a:endParaRPr sz="13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BrainTumorDataset</a:t>
            </a:r>
            <a: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br>
              <a:rPr lang="en"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Walks through class folders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Loads and labels images (OpenCV + RGB + PIL)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Applies specified transforms</a:t>
            </a:r>
            <a:endParaRPr sz="1300"/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4672" name="Google Shape;4672;p207" title="ChatGPT Image May 9, 2025, 05_29_09 PM.png"/>
          <p:cNvPicPr preferRelativeResize="0"/>
          <p:nvPr/>
        </p:nvPicPr>
        <p:blipFill rotWithShape="1">
          <a:blip r:embed="rId3">
            <a:alphaModFix/>
          </a:blip>
          <a:srcRect b="0" l="2219" r="5691" t="0"/>
          <a:stretch/>
        </p:blipFill>
        <p:spPr>
          <a:xfrm>
            <a:off x="5481900" y="798275"/>
            <a:ext cx="3309000" cy="3797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676" name="Shape 4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7" name="Google Shape;4677;p208"/>
          <p:cNvSpPr txBox="1"/>
          <p:nvPr>
            <p:ph idx="15" type="ctrTitle"/>
          </p:nvPr>
        </p:nvSpPr>
        <p:spPr>
          <a:xfrm>
            <a:off x="481273" y="261050"/>
            <a:ext cx="5982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Training, Monitoring &amp; Evaluation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sp>
        <p:nvSpPr>
          <p:cNvPr id="4678" name="Google Shape;4678;p208"/>
          <p:cNvSpPr txBox="1"/>
          <p:nvPr>
            <p:ph idx="5" type="subTitle"/>
          </p:nvPr>
        </p:nvSpPr>
        <p:spPr>
          <a:xfrm flipH="1">
            <a:off x="481375" y="843750"/>
            <a:ext cx="4410000" cy="39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 Architecture:</a:t>
            </a:r>
            <a:endParaRPr b="1"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Pre-trained </a:t>
            </a:r>
            <a:r>
              <a:rPr b="1"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ResNet-50 (ImageNet weights)</a:t>
            </a:r>
            <a:br>
              <a:rPr b="1"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b="1"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Replaced final layer with:</a:t>
            </a:r>
            <a:b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○"/>
            </a:pPr>
            <a:r>
              <a:rPr lang="en" sz="900">
                <a:latin typeface="Arial"/>
                <a:ea typeface="Arial"/>
                <a:cs typeface="Arial"/>
                <a:sym typeface="Arial"/>
              </a:rPr>
              <a:t>Dropout + Linear head → </a:t>
            </a:r>
            <a:r>
              <a:rPr b="1" lang="en" sz="900">
                <a:latin typeface="Arial"/>
                <a:ea typeface="Arial"/>
                <a:cs typeface="Arial"/>
                <a:sym typeface="Arial"/>
              </a:rPr>
              <a:t>4-class output</a:t>
            </a:r>
            <a:b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Training Configuration:</a:t>
            </a:r>
            <a:endParaRPr b="1"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1"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Loss:</a:t>
            </a: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CrossEntropyLoss</a:t>
            </a:r>
            <a:b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1"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Optimizer:</a:t>
            </a: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Adam</a:t>
            </a:r>
            <a:b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1"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LR Scheduler:</a:t>
            </a: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ReduceLROnPlateau</a:t>
            </a:r>
            <a:b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●"/>
            </a:pPr>
            <a:r>
              <a:rPr b="1"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Monitoring:</a:t>
            </a:r>
            <a:r>
              <a:rPr lang="en"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Loss, accuracy, confusion matrix (per epoch)</a:t>
            </a:r>
            <a:endParaRPr sz="9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9" name="Google Shape;4679;p208"/>
          <p:cNvSpPr txBox="1"/>
          <p:nvPr/>
        </p:nvSpPr>
        <p:spPr>
          <a:xfrm>
            <a:off x="4821900" y="796500"/>
            <a:ext cx="3912900" cy="43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Training Loop:</a:t>
            </a:r>
            <a:endParaRPr b="1"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Epoch-wise:</a:t>
            </a:r>
            <a:br>
              <a:rPr lang="en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-285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</a:pPr>
            <a:r>
              <a:rPr lang="en" sz="900">
                <a:solidFill>
                  <a:schemeClr val="dk1"/>
                </a:solidFill>
              </a:rPr>
              <a:t>Train → Evaluate → Log metrics → Adjust LR</a:t>
            </a:r>
            <a:br>
              <a:rPr lang="en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-285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</a:pPr>
            <a:r>
              <a:rPr lang="en" sz="900">
                <a:solidFill>
                  <a:schemeClr val="dk1"/>
                </a:solidFill>
              </a:rPr>
              <a:t>Save model if val loss improves &gt; 0.001</a:t>
            </a:r>
            <a:br>
              <a:rPr lang="en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-285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</a:pPr>
            <a:r>
              <a:rPr lang="en" sz="900">
                <a:solidFill>
                  <a:schemeClr val="dk1"/>
                </a:solidFill>
              </a:rPr>
              <a:t>Early stopping after </a:t>
            </a:r>
            <a:r>
              <a:rPr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patience</a:t>
            </a:r>
            <a:r>
              <a:rPr lang="en" sz="900">
                <a:solidFill>
                  <a:schemeClr val="dk1"/>
                </a:solidFill>
              </a:rPr>
              <a:t> epochs of no improvement</a:t>
            </a:r>
            <a:br>
              <a:rPr lang="en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Final Evaluation:</a:t>
            </a:r>
            <a:endParaRPr b="1"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Load best model → Run on test set</a:t>
            </a:r>
            <a:br>
              <a:rPr lang="en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●"/>
            </a:pPr>
            <a:r>
              <a:rPr lang="en" sz="900">
                <a:solidFill>
                  <a:schemeClr val="dk1"/>
                </a:solidFill>
              </a:rPr>
              <a:t>Report</a:t>
            </a:r>
            <a:br>
              <a:rPr lang="en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-285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</a:pPr>
            <a:r>
              <a:rPr lang="en" sz="900">
                <a:solidFill>
                  <a:schemeClr val="dk1"/>
                </a:solidFill>
              </a:rPr>
              <a:t>Loss, accuracy</a:t>
            </a:r>
            <a:br>
              <a:rPr lang="en" sz="900">
                <a:solidFill>
                  <a:schemeClr val="dk1"/>
                </a:solidFill>
              </a:rPr>
            </a:br>
            <a:endParaRPr sz="900">
              <a:solidFill>
                <a:schemeClr val="dk1"/>
              </a:solidFill>
            </a:endParaRPr>
          </a:p>
          <a:p>
            <a:pPr indent="-285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</a:pPr>
            <a:r>
              <a:rPr b="1" lang="en" sz="900">
                <a:solidFill>
                  <a:schemeClr val="dk1"/>
                </a:solidFill>
              </a:rPr>
              <a:t>Confusion matrix</a:t>
            </a:r>
            <a:br>
              <a:rPr b="1" lang="en" sz="900">
                <a:solidFill>
                  <a:schemeClr val="dk1"/>
                </a:solidFill>
              </a:rPr>
            </a:br>
            <a:endParaRPr b="1" sz="900">
              <a:solidFill>
                <a:schemeClr val="dk1"/>
              </a:solidFill>
            </a:endParaRPr>
          </a:p>
          <a:p>
            <a:pPr indent="-2857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○"/>
            </a:pPr>
            <a:r>
              <a:rPr b="1" lang="en" sz="900">
                <a:solidFill>
                  <a:schemeClr val="dk1"/>
                </a:solidFill>
              </a:rPr>
              <a:t>Precision, recall, F1-score</a:t>
            </a:r>
            <a:r>
              <a:rPr lang="en" sz="900">
                <a:solidFill>
                  <a:schemeClr val="dk1"/>
                </a:solidFill>
              </a:rPr>
              <a:t> per class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683" name="Shape 4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4" name="Google Shape;4684;p209"/>
          <p:cNvSpPr txBox="1"/>
          <p:nvPr>
            <p:ph idx="15" type="ctrTitle"/>
          </p:nvPr>
        </p:nvSpPr>
        <p:spPr>
          <a:xfrm>
            <a:off x="450148" y="148775"/>
            <a:ext cx="5982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Comparison of Data Augmentation Techniques</a:t>
            </a:r>
            <a:endParaRPr/>
          </a:p>
        </p:txBody>
      </p:sp>
      <p:sp>
        <p:nvSpPr>
          <p:cNvPr id="4685" name="Google Shape;4685;p209"/>
          <p:cNvSpPr txBox="1"/>
          <p:nvPr>
            <p:ph idx="5" type="subTitle"/>
          </p:nvPr>
        </p:nvSpPr>
        <p:spPr>
          <a:xfrm flipH="1">
            <a:off x="1369939" y="1316184"/>
            <a:ext cx="6404100" cy="28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pic>
        <p:nvPicPr>
          <p:cNvPr id="4686" name="Google Shape;4686;p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59249"/>
            <a:ext cx="9144001" cy="4284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690" name="Shape 4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1" name="Google Shape;4691;p210"/>
          <p:cNvSpPr txBox="1"/>
          <p:nvPr>
            <p:ph idx="15" type="ctrTitle"/>
          </p:nvPr>
        </p:nvSpPr>
        <p:spPr>
          <a:xfrm>
            <a:off x="450148" y="148775"/>
            <a:ext cx="59826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Comparison of Data Preprocessing Techniques</a:t>
            </a:r>
            <a:endParaRPr/>
          </a:p>
        </p:txBody>
      </p:sp>
      <p:pic>
        <p:nvPicPr>
          <p:cNvPr id="4692" name="Google Shape;4692;p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4775" y="1343900"/>
            <a:ext cx="2067375" cy="161551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3" name="Google Shape;4693;p2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4775" y="3111155"/>
            <a:ext cx="2067375" cy="1615521"/>
          </a:xfrm>
          <a:prstGeom prst="rect">
            <a:avLst/>
          </a:prstGeom>
          <a:noFill/>
          <a:ln>
            <a:noFill/>
          </a:ln>
        </p:spPr>
      </p:pic>
      <p:sp>
        <p:nvSpPr>
          <p:cNvPr id="4694" name="Google Shape;4694;p210"/>
          <p:cNvSpPr txBox="1"/>
          <p:nvPr/>
        </p:nvSpPr>
        <p:spPr>
          <a:xfrm>
            <a:off x="4903375" y="831800"/>
            <a:ext cx="2183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Canny Edge Detector + Skull Stripping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695" name="Google Shape;4695;p2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41800" y="1386350"/>
            <a:ext cx="1958751" cy="1530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96" name="Google Shape;4696;p2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41800" y="3111150"/>
            <a:ext cx="2067375" cy="1615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97" name="Google Shape;4697;p210"/>
          <p:cNvSpPr txBox="1"/>
          <p:nvPr/>
        </p:nvSpPr>
        <p:spPr>
          <a:xfrm>
            <a:off x="986275" y="907675"/>
            <a:ext cx="16839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Baseline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1" name="Shape 4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2" name="Google Shape;4702;p211"/>
          <p:cNvSpPr txBox="1"/>
          <p:nvPr>
            <p:ph type="title"/>
          </p:nvPr>
        </p:nvSpPr>
        <p:spPr>
          <a:xfrm>
            <a:off x="4234200" y="2374050"/>
            <a:ext cx="41751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OTHER MODELS</a:t>
            </a:r>
            <a:endParaRPr/>
          </a:p>
        </p:txBody>
      </p:sp>
      <p:sp>
        <p:nvSpPr>
          <p:cNvPr id="4703" name="Google Shape;4703;p211"/>
          <p:cNvSpPr txBox="1"/>
          <p:nvPr>
            <p:ph idx="2" type="title"/>
          </p:nvPr>
        </p:nvSpPr>
        <p:spPr>
          <a:xfrm>
            <a:off x="4234200" y="1511338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4704" name="Google Shape;4704;p211"/>
          <p:cNvGrpSpPr/>
          <p:nvPr/>
        </p:nvGrpSpPr>
        <p:grpSpPr>
          <a:xfrm>
            <a:off x="1230310" y="514705"/>
            <a:ext cx="1855715" cy="5880082"/>
            <a:chOff x="6762050" y="1528325"/>
            <a:chExt cx="1140925" cy="3615175"/>
          </a:xfrm>
        </p:grpSpPr>
        <p:sp>
          <p:nvSpPr>
            <p:cNvPr id="4705" name="Google Shape;4705;p211"/>
            <p:cNvSpPr/>
            <p:nvPr/>
          </p:nvSpPr>
          <p:spPr>
            <a:xfrm>
              <a:off x="6859550" y="3543150"/>
              <a:ext cx="885150" cy="1600350"/>
            </a:xfrm>
            <a:custGeom>
              <a:rect b="b" l="l" r="r" t="t"/>
              <a:pathLst>
                <a:path extrusionOk="0" h="64014" w="35406">
                  <a:moveTo>
                    <a:pt x="307" y="1"/>
                  </a:moveTo>
                  <a:cubicBezTo>
                    <a:pt x="307" y="1"/>
                    <a:pt x="0" y="7012"/>
                    <a:pt x="786" y="11769"/>
                  </a:cubicBezTo>
                  <a:cubicBezTo>
                    <a:pt x="1574" y="16523"/>
                    <a:pt x="4447" y="32226"/>
                    <a:pt x="4447" y="32226"/>
                  </a:cubicBezTo>
                  <a:cubicBezTo>
                    <a:pt x="4447" y="32226"/>
                    <a:pt x="4617" y="36090"/>
                    <a:pt x="4891" y="37152"/>
                  </a:cubicBezTo>
                  <a:cubicBezTo>
                    <a:pt x="4686" y="39273"/>
                    <a:pt x="4174" y="44678"/>
                    <a:pt x="4617" y="48474"/>
                  </a:cubicBezTo>
                  <a:cubicBezTo>
                    <a:pt x="5063" y="52237"/>
                    <a:pt x="6432" y="62432"/>
                    <a:pt x="6432" y="62432"/>
                  </a:cubicBezTo>
                  <a:cubicBezTo>
                    <a:pt x="6432" y="62432"/>
                    <a:pt x="8956" y="64013"/>
                    <a:pt x="11834" y="64013"/>
                  </a:cubicBezTo>
                  <a:cubicBezTo>
                    <a:pt x="13274" y="64013"/>
                    <a:pt x="14802" y="63618"/>
                    <a:pt x="16147" y="62432"/>
                  </a:cubicBezTo>
                  <a:lnTo>
                    <a:pt x="16147" y="35989"/>
                  </a:lnTo>
                  <a:lnTo>
                    <a:pt x="16352" y="30206"/>
                  </a:lnTo>
                  <a:cubicBezTo>
                    <a:pt x="16352" y="30206"/>
                    <a:pt x="17617" y="16044"/>
                    <a:pt x="17617" y="11870"/>
                  </a:cubicBezTo>
                  <a:lnTo>
                    <a:pt x="17789" y="11870"/>
                  </a:lnTo>
                  <a:cubicBezTo>
                    <a:pt x="17789" y="16044"/>
                    <a:pt x="19054" y="30206"/>
                    <a:pt x="19054" y="30206"/>
                  </a:cubicBezTo>
                  <a:lnTo>
                    <a:pt x="19259" y="35989"/>
                  </a:lnTo>
                  <a:lnTo>
                    <a:pt x="19259" y="62432"/>
                  </a:lnTo>
                  <a:cubicBezTo>
                    <a:pt x="20604" y="63618"/>
                    <a:pt x="22133" y="64013"/>
                    <a:pt x="23572" y="64013"/>
                  </a:cubicBezTo>
                  <a:cubicBezTo>
                    <a:pt x="26451" y="64013"/>
                    <a:pt x="28974" y="62432"/>
                    <a:pt x="28974" y="62432"/>
                  </a:cubicBezTo>
                  <a:cubicBezTo>
                    <a:pt x="28974" y="62432"/>
                    <a:pt x="30343" y="52237"/>
                    <a:pt x="30789" y="48474"/>
                  </a:cubicBezTo>
                  <a:cubicBezTo>
                    <a:pt x="31232" y="44678"/>
                    <a:pt x="30721" y="39273"/>
                    <a:pt x="30515" y="37152"/>
                  </a:cubicBezTo>
                  <a:cubicBezTo>
                    <a:pt x="30789" y="36090"/>
                    <a:pt x="30959" y="32226"/>
                    <a:pt x="30959" y="32226"/>
                  </a:cubicBezTo>
                  <a:cubicBezTo>
                    <a:pt x="30959" y="32226"/>
                    <a:pt x="33832" y="16523"/>
                    <a:pt x="34620" y="11769"/>
                  </a:cubicBezTo>
                  <a:cubicBezTo>
                    <a:pt x="35406" y="7012"/>
                    <a:pt x="35099" y="1"/>
                    <a:pt x="350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6" name="Google Shape;4706;p211"/>
            <p:cNvSpPr/>
            <p:nvPr/>
          </p:nvSpPr>
          <p:spPr>
            <a:xfrm>
              <a:off x="6799675" y="1533775"/>
              <a:ext cx="1039100" cy="1072250"/>
            </a:xfrm>
            <a:custGeom>
              <a:rect b="b" l="l" r="r" t="t"/>
              <a:pathLst>
                <a:path extrusionOk="0" h="42890" w="41564">
                  <a:moveTo>
                    <a:pt x="15951" y="1"/>
                  </a:moveTo>
                  <a:cubicBezTo>
                    <a:pt x="14182" y="1"/>
                    <a:pt x="12293" y="415"/>
                    <a:pt x="10605" y="1658"/>
                  </a:cubicBezTo>
                  <a:cubicBezTo>
                    <a:pt x="5507" y="5352"/>
                    <a:pt x="7081" y="11956"/>
                    <a:pt x="7081" y="11956"/>
                  </a:cubicBezTo>
                  <a:cubicBezTo>
                    <a:pt x="7081" y="11956"/>
                    <a:pt x="7217" y="17257"/>
                    <a:pt x="4481" y="19345"/>
                  </a:cubicBezTo>
                  <a:cubicBezTo>
                    <a:pt x="1744" y="21466"/>
                    <a:pt x="0" y="25708"/>
                    <a:pt x="2154" y="28478"/>
                  </a:cubicBezTo>
                  <a:cubicBezTo>
                    <a:pt x="4311" y="31250"/>
                    <a:pt x="479" y="34192"/>
                    <a:pt x="1574" y="37477"/>
                  </a:cubicBezTo>
                  <a:cubicBezTo>
                    <a:pt x="2424" y="40083"/>
                    <a:pt x="6183" y="42889"/>
                    <a:pt x="10004" y="42889"/>
                  </a:cubicBezTo>
                  <a:cubicBezTo>
                    <a:pt x="10945" y="42889"/>
                    <a:pt x="11889" y="42719"/>
                    <a:pt x="12795" y="42334"/>
                  </a:cubicBezTo>
                  <a:cubicBezTo>
                    <a:pt x="17379" y="40383"/>
                    <a:pt x="13753" y="30908"/>
                    <a:pt x="13753" y="30908"/>
                  </a:cubicBezTo>
                  <a:lnTo>
                    <a:pt x="13991" y="30804"/>
                  </a:lnTo>
                  <a:cubicBezTo>
                    <a:pt x="15496" y="29950"/>
                    <a:pt x="15701" y="29198"/>
                    <a:pt x="15428" y="27931"/>
                  </a:cubicBezTo>
                  <a:lnTo>
                    <a:pt x="14642" y="23962"/>
                  </a:lnTo>
                  <a:cubicBezTo>
                    <a:pt x="13753" y="23040"/>
                    <a:pt x="13000" y="21226"/>
                    <a:pt x="12349" y="19551"/>
                  </a:cubicBezTo>
                  <a:cubicBezTo>
                    <a:pt x="12349" y="19551"/>
                    <a:pt x="9990" y="18867"/>
                    <a:pt x="9990" y="16368"/>
                  </a:cubicBezTo>
                  <a:cubicBezTo>
                    <a:pt x="9990" y="13836"/>
                    <a:pt x="11358" y="13152"/>
                    <a:pt x="11358" y="13152"/>
                  </a:cubicBezTo>
                  <a:lnTo>
                    <a:pt x="12759" y="13461"/>
                  </a:lnTo>
                  <a:lnTo>
                    <a:pt x="12932" y="10757"/>
                  </a:lnTo>
                  <a:lnTo>
                    <a:pt x="22921" y="8226"/>
                  </a:lnTo>
                  <a:lnTo>
                    <a:pt x="27779" y="11100"/>
                  </a:lnTo>
                  <a:lnTo>
                    <a:pt x="27743" y="13256"/>
                  </a:lnTo>
                  <a:cubicBezTo>
                    <a:pt x="27743" y="13256"/>
                    <a:pt x="27869" y="13239"/>
                    <a:pt x="28064" y="13239"/>
                  </a:cubicBezTo>
                  <a:cubicBezTo>
                    <a:pt x="28702" y="13239"/>
                    <a:pt x="30076" y="13420"/>
                    <a:pt x="30206" y="14967"/>
                  </a:cubicBezTo>
                  <a:cubicBezTo>
                    <a:pt x="30412" y="16984"/>
                    <a:pt x="29695" y="18831"/>
                    <a:pt x="28906" y="19277"/>
                  </a:cubicBezTo>
                  <a:cubicBezTo>
                    <a:pt x="28399" y="19551"/>
                    <a:pt x="28126" y="19603"/>
                    <a:pt x="27993" y="19603"/>
                  </a:cubicBezTo>
                  <a:cubicBezTo>
                    <a:pt x="27910" y="19603"/>
                    <a:pt x="27880" y="19584"/>
                    <a:pt x="27880" y="19584"/>
                  </a:cubicBezTo>
                  <a:cubicBezTo>
                    <a:pt x="27880" y="19584"/>
                    <a:pt x="27880" y="21020"/>
                    <a:pt x="25795" y="23962"/>
                  </a:cubicBezTo>
                  <a:cubicBezTo>
                    <a:pt x="25316" y="24887"/>
                    <a:pt x="24632" y="27214"/>
                    <a:pt x="24632" y="28445"/>
                  </a:cubicBezTo>
                  <a:cubicBezTo>
                    <a:pt x="24632" y="29641"/>
                    <a:pt x="26375" y="31078"/>
                    <a:pt x="26375" y="31078"/>
                  </a:cubicBezTo>
                  <a:cubicBezTo>
                    <a:pt x="26375" y="31078"/>
                    <a:pt x="24153" y="38057"/>
                    <a:pt x="28258" y="41067"/>
                  </a:cubicBezTo>
                  <a:cubicBezTo>
                    <a:pt x="29200" y="41766"/>
                    <a:pt x="30212" y="42062"/>
                    <a:pt x="31217" y="42062"/>
                  </a:cubicBezTo>
                  <a:cubicBezTo>
                    <a:pt x="34590" y="42062"/>
                    <a:pt x="37879" y="38732"/>
                    <a:pt x="38143" y="36177"/>
                  </a:cubicBezTo>
                  <a:cubicBezTo>
                    <a:pt x="40642" y="36040"/>
                    <a:pt x="41564" y="30224"/>
                    <a:pt x="40026" y="28341"/>
                  </a:cubicBezTo>
                  <a:cubicBezTo>
                    <a:pt x="38452" y="26425"/>
                    <a:pt x="36058" y="25708"/>
                    <a:pt x="36022" y="23861"/>
                  </a:cubicBezTo>
                  <a:cubicBezTo>
                    <a:pt x="35954" y="21978"/>
                    <a:pt x="37048" y="15273"/>
                    <a:pt x="34243" y="12367"/>
                  </a:cubicBezTo>
                  <a:cubicBezTo>
                    <a:pt x="34515" y="7580"/>
                    <a:pt x="31212" y="1285"/>
                    <a:pt x="25171" y="1285"/>
                  </a:cubicBezTo>
                  <a:cubicBezTo>
                    <a:pt x="24345" y="1285"/>
                    <a:pt x="23469" y="1403"/>
                    <a:pt x="22543" y="1658"/>
                  </a:cubicBezTo>
                  <a:cubicBezTo>
                    <a:pt x="22543" y="1658"/>
                    <a:pt x="19488" y="1"/>
                    <a:pt x="159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7" name="Google Shape;4707;p211"/>
            <p:cNvSpPr/>
            <p:nvPr/>
          </p:nvSpPr>
          <p:spPr>
            <a:xfrm>
              <a:off x="6820200" y="1528325"/>
              <a:ext cx="1012625" cy="1083450"/>
            </a:xfrm>
            <a:custGeom>
              <a:rect b="b" l="l" r="r" t="t"/>
              <a:pathLst>
                <a:path extrusionOk="0" h="43338" w="40505">
                  <a:moveTo>
                    <a:pt x="15121" y="439"/>
                  </a:moveTo>
                  <a:cubicBezTo>
                    <a:pt x="18575" y="439"/>
                    <a:pt x="21586" y="2048"/>
                    <a:pt x="21621" y="2081"/>
                  </a:cubicBezTo>
                  <a:cubicBezTo>
                    <a:pt x="21643" y="2081"/>
                    <a:pt x="21681" y="2097"/>
                    <a:pt x="21724" y="2097"/>
                  </a:cubicBezTo>
                  <a:cubicBezTo>
                    <a:pt x="21745" y="2097"/>
                    <a:pt x="21768" y="2093"/>
                    <a:pt x="21791" y="2081"/>
                  </a:cubicBezTo>
                  <a:cubicBezTo>
                    <a:pt x="22651" y="1850"/>
                    <a:pt x="23496" y="1735"/>
                    <a:pt x="24314" y="1735"/>
                  </a:cubicBezTo>
                  <a:cubicBezTo>
                    <a:pt x="26161" y="1735"/>
                    <a:pt x="27871" y="2322"/>
                    <a:pt x="29317" y="3485"/>
                  </a:cubicBezTo>
                  <a:cubicBezTo>
                    <a:pt x="31816" y="5502"/>
                    <a:pt x="33389" y="9164"/>
                    <a:pt x="33217" y="12585"/>
                  </a:cubicBezTo>
                  <a:cubicBezTo>
                    <a:pt x="33217" y="12653"/>
                    <a:pt x="33217" y="12722"/>
                    <a:pt x="33285" y="12754"/>
                  </a:cubicBezTo>
                  <a:cubicBezTo>
                    <a:pt x="35475" y="15012"/>
                    <a:pt x="35168" y="19906"/>
                    <a:pt x="35031" y="22538"/>
                  </a:cubicBezTo>
                  <a:cubicBezTo>
                    <a:pt x="34996" y="23190"/>
                    <a:pt x="34963" y="23701"/>
                    <a:pt x="34963" y="24079"/>
                  </a:cubicBezTo>
                  <a:cubicBezTo>
                    <a:pt x="34996" y="25311"/>
                    <a:pt x="36022" y="26096"/>
                    <a:pt x="37084" y="26953"/>
                  </a:cubicBezTo>
                  <a:cubicBezTo>
                    <a:pt x="37733" y="27465"/>
                    <a:pt x="38452" y="27979"/>
                    <a:pt x="39032" y="28696"/>
                  </a:cubicBezTo>
                  <a:cubicBezTo>
                    <a:pt x="39922" y="29791"/>
                    <a:pt x="39990" y="32563"/>
                    <a:pt x="39136" y="34512"/>
                  </a:cubicBezTo>
                  <a:cubicBezTo>
                    <a:pt x="38863" y="35095"/>
                    <a:pt x="38280" y="36121"/>
                    <a:pt x="37322" y="36189"/>
                  </a:cubicBezTo>
                  <a:cubicBezTo>
                    <a:pt x="37221" y="36189"/>
                    <a:pt x="37117" y="36291"/>
                    <a:pt x="37117" y="36395"/>
                  </a:cubicBezTo>
                  <a:cubicBezTo>
                    <a:pt x="36911" y="38275"/>
                    <a:pt x="34996" y="40533"/>
                    <a:pt x="32773" y="41526"/>
                  </a:cubicBezTo>
                  <a:cubicBezTo>
                    <a:pt x="31967" y="41878"/>
                    <a:pt x="31166" y="42054"/>
                    <a:pt x="30399" y="42054"/>
                  </a:cubicBezTo>
                  <a:cubicBezTo>
                    <a:pt x="29377" y="42054"/>
                    <a:pt x="28413" y="41741"/>
                    <a:pt x="27574" y="41116"/>
                  </a:cubicBezTo>
                  <a:cubicBezTo>
                    <a:pt x="23638" y="38206"/>
                    <a:pt x="25759" y="31433"/>
                    <a:pt x="25759" y="31364"/>
                  </a:cubicBezTo>
                  <a:cubicBezTo>
                    <a:pt x="25795" y="31263"/>
                    <a:pt x="25759" y="31159"/>
                    <a:pt x="25691" y="31126"/>
                  </a:cubicBezTo>
                  <a:cubicBezTo>
                    <a:pt x="25247" y="30749"/>
                    <a:pt x="24016" y="29553"/>
                    <a:pt x="24016" y="28663"/>
                  </a:cubicBezTo>
                  <a:cubicBezTo>
                    <a:pt x="24016" y="27465"/>
                    <a:pt x="24733" y="25174"/>
                    <a:pt x="25143" y="24317"/>
                  </a:cubicBezTo>
                  <a:cubicBezTo>
                    <a:pt x="26785" y="21991"/>
                    <a:pt x="27163" y="20590"/>
                    <a:pt x="27264" y="20042"/>
                  </a:cubicBezTo>
                  <a:cubicBezTo>
                    <a:pt x="27470" y="20042"/>
                    <a:pt x="27743" y="19938"/>
                    <a:pt x="28189" y="19700"/>
                  </a:cubicBezTo>
                  <a:cubicBezTo>
                    <a:pt x="29147" y="19186"/>
                    <a:pt x="29796" y="17133"/>
                    <a:pt x="29626" y="15149"/>
                  </a:cubicBezTo>
                  <a:cubicBezTo>
                    <a:pt x="29558" y="14569"/>
                    <a:pt x="29317" y="14090"/>
                    <a:pt x="28906" y="13748"/>
                  </a:cubicBezTo>
                  <a:cubicBezTo>
                    <a:pt x="28404" y="13333"/>
                    <a:pt x="27746" y="13226"/>
                    <a:pt x="27312" y="13226"/>
                  </a:cubicBezTo>
                  <a:cubicBezTo>
                    <a:pt x="27245" y="13226"/>
                    <a:pt x="27183" y="13229"/>
                    <a:pt x="27127" y="13233"/>
                  </a:cubicBezTo>
                  <a:lnTo>
                    <a:pt x="27163" y="11318"/>
                  </a:lnTo>
                  <a:cubicBezTo>
                    <a:pt x="27163" y="11216"/>
                    <a:pt x="27127" y="11148"/>
                    <a:pt x="27059" y="11112"/>
                  </a:cubicBezTo>
                  <a:lnTo>
                    <a:pt x="22237" y="8274"/>
                  </a:lnTo>
                  <a:cubicBezTo>
                    <a:pt x="22188" y="8249"/>
                    <a:pt x="22156" y="8225"/>
                    <a:pt x="22117" y="8225"/>
                  </a:cubicBezTo>
                  <a:cubicBezTo>
                    <a:pt x="22101" y="8225"/>
                    <a:pt x="22084" y="8229"/>
                    <a:pt x="22064" y="8239"/>
                  </a:cubicBezTo>
                  <a:lnTo>
                    <a:pt x="12075" y="10770"/>
                  </a:lnTo>
                  <a:cubicBezTo>
                    <a:pt x="11974" y="10770"/>
                    <a:pt x="11906" y="10874"/>
                    <a:pt x="11906" y="10975"/>
                  </a:cubicBezTo>
                  <a:lnTo>
                    <a:pt x="11733" y="13406"/>
                  </a:lnTo>
                  <a:lnTo>
                    <a:pt x="10606" y="13132"/>
                  </a:lnTo>
                  <a:cubicBezTo>
                    <a:pt x="10537" y="13132"/>
                    <a:pt x="10502" y="13132"/>
                    <a:pt x="10433" y="13165"/>
                  </a:cubicBezTo>
                  <a:cubicBezTo>
                    <a:pt x="10400" y="13200"/>
                    <a:pt x="8928" y="13953"/>
                    <a:pt x="8928" y="16586"/>
                  </a:cubicBezTo>
                  <a:cubicBezTo>
                    <a:pt x="8928" y="18912"/>
                    <a:pt x="10879" y="19769"/>
                    <a:pt x="11358" y="19938"/>
                  </a:cubicBezTo>
                  <a:cubicBezTo>
                    <a:pt x="11974" y="21548"/>
                    <a:pt x="12727" y="23327"/>
                    <a:pt x="13616" y="24284"/>
                  </a:cubicBezTo>
                  <a:lnTo>
                    <a:pt x="14369" y="28217"/>
                  </a:lnTo>
                  <a:cubicBezTo>
                    <a:pt x="14642" y="29347"/>
                    <a:pt x="14505" y="29996"/>
                    <a:pt x="13069" y="30817"/>
                  </a:cubicBezTo>
                  <a:lnTo>
                    <a:pt x="12863" y="30921"/>
                  </a:lnTo>
                  <a:cubicBezTo>
                    <a:pt x="12727" y="30989"/>
                    <a:pt x="12691" y="31126"/>
                    <a:pt x="12727" y="31228"/>
                  </a:cubicBezTo>
                  <a:cubicBezTo>
                    <a:pt x="12759" y="31332"/>
                    <a:pt x="16216" y="40500"/>
                    <a:pt x="11870" y="42347"/>
                  </a:cubicBezTo>
                  <a:cubicBezTo>
                    <a:pt x="11035" y="42712"/>
                    <a:pt x="10126" y="42894"/>
                    <a:pt x="9178" y="42894"/>
                  </a:cubicBezTo>
                  <a:cubicBezTo>
                    <a:pt x="7991" y="42894"/>
                    <a:pt x="6744" y="42608"/>
                    <a:pt x="5507" y="42038"/>
                  </a:cubicBezTo>
                  <a:cubicBezTo>
                    <a:pt x="3317" y="41047"/>
                    <a:pt x="1506" y="39301"/>
                    <a:pt x="958" y="37591"/>
                  </a:cubicBezTo>
                  <a:cubicBezTo>
                    <a:pt x="479" y="36189"/>
                    <a:pt x="1027" y="34785"/>
                    <a:pt x="1506" y="33453"/>
                  </a:cubicBezTo>
                  <a:cubicBezTo>
                    <a:pt x="2122" y="31843"/>
                    <a:pt x="2737" y="30168"/>
                    <a:pt x="1506" y="28559"/>
                  </a:cubicBezTo>
                  <a:cubicBezTo>
                    <a:pt x="786" y="27601"/>
                    <a:pt x="479" y="26405"/>
                    <a:pt x="649" y="25037"/>
                  </a:cubicBezTo>
                  <a:cubicBezTo>
                    <a:pt x="890" y="23121"/>
                    <a:pt x="2154" y="21033"/>
                    <a:pt x="3796" y="19769"/>
                  </a:cubicBezTo>
                  <a:cubicBezTo>
                    <a:pt x="6602" y="17612"/>
                    <a:pt x="6500" y="12379"/>
                    <a:pt x="6500" y="12139"/>
                  </a:cubicBezTo>
                  <a:cubicBezTo>
                    <a:pt x="6500" y="12139"/>
                    <a:pt x="6465" y="12139"/>
                    <a:pt x="6465" y="12106"/>
                  </a:cubicBezTo>
                  <a:cubicBezTo>
                    <a:pt x="6465" y="12037"/>
                    <a:pt x="4995" y="5639"/>
                    <a:pt x="9921" y="2048"/>
                  </a:cubicBezTo>
                  <a:cubicBezTo>
                    <a:pt x="11528" y="849"/>
                    <a:pt x="13375" y="439"/>
                    <a:pt x="15121" y="439"/>
                  </a:cubicBezTo>
                  <a:close/>
                  <a:moveTo>
                    <a:pt x="15087" y="0"/>
                  </a:moveTo>
                  <a:cubicBezTo>
                    <a:pt x="13285" y="0"/>
                    <a:pt x="11362" y="418"/>
                    <a:pt x="9648" y="1670"/>
                  </a:cubicBezTo>
                  <a:cubicBezTo>
                    <a:pt x="4653" y="5332"/>
                    <a:pt x="5917" y="11728"/>
                    <a:pt x="6021" y="12174"/>
                  </a:cubicBezTo>
                  <a:cubicBezTo>
                    <a:pt x="6021" y="12549"/>
                    <a:pt x="6054" y="17442"/>
                    <a:pt x="3523" y="19391"/>
                  </a:cubicBezTo>
                  <a:cubicBezTo>
                    <a:pt x="1744" y="20759"/>
                    <a:pt x="479" y="22916"/>
                    <a:pt x="206" y="25001"/>
                  </a:cubicBezTo>
                  <a:cubicBezTo>
                    <a:pt x="1" y="26438"/>
                    <a:pt x="343" y="27774"/>
                    <a:pt x="1164" y="28833"/>
                  </a:cubicBezTo>
                  <a:cubicBezTo>
                    <a:pt x="2223" y="30237"/>
                    <a:pt x="1675" y="31742"/>
                    <a:pt x="1095" y="33280"/>
                  </a:cubicBezTo>
                  <a:cubicBezTo>
                    <a:pt x="548" y="34717"/>
                    <a:pt x="1" y="36189"/>
                    <a:pt x="512" y="37763"/>
                  </a:cubicBezTo>
                  <a:cubicBezTo>
                    <a:pt x="1128" y="39575"/>
                    <a:pt x="3011" y="41422"/>
                    <a:pt x="5337" y="42448"/>
                  </a:cubicBezTo>
                  <a:cubicBezTo>
                    <a:pt x="6602" y="43064"/>
                    <a:pt x="7902" y="43338"/>
                    <a:pt x="9169" y="43338"/>
                  </a:cubicBezTo>
                  <a:cubicBezTo>
                    <a:pt x="10195" y="43338"/>
                    <a:pt x="11153" y="43133"/>
                    <a:pt x="12042" y="42758"/>
                  </a:cubicBezTo>
                  <a:cubicBezTo>
                    <a:pt x="16454" y="40875"/>
                    <a:pt x="13753" y="32700"/>
                    <a:pt x="13238" y="31263"/>
                  </a:cubicBezTo>
                  <a:lnTo>
                    <a:pt x="13274" y="31228"/>
                  </a:lnTo>
                  <a:cubicBezTo>
                    <a:pt x="14949" y="30270"/>
                    <a:pt x="15121" y="29380"/>
                    <a:pt x="14812" y="28116"/>
                  </a:cubicBezTo>
                  <a:lnTo>
                    <a:pt x="14059" y="24148"/>
                  </a:lnTo>
                  <a:cubicBezTo>
                    <a:pt x="14059" y="24079"/>
                    <a:pt x="14027" y="24044"/>
                    <a:pt x="13991" y="24011"/>
                  </a:cubicBezTo>
                  <a:cubicBezTo>
                    <a:pt x="13101" y="23121"/>
                    <a:pt x="12384" y="21307"/>
                    <a:pt x="11733" y="19665"/>
                  </a:cubicBezTo>
                  <a:cubicBezTo>
                    <a:pt x="11733" y="19596"/>
                    <a:pt x="11665" y="19563"/>
                    <a:pt x="11596" y="19528"/>
                  </a:cubicBezTo>
                  <a:cubicBezTo>
                    <a:pt x="11495" y="19528"/>
                    <a:pt x="9374" y="18879"/>
                    <a:pt x="9374" y="16586"/>
                  </a:cubicBezTo>
                  <a:cubicBezTo>
                    <a:pt x="9374" y="14533"/>
                    <a:pt x="10332" y="13781"/>
                    <a:pt x="10570" y="13611"/>
                  </a:cubicBezTo>
                  <a:lnTo>
                    <a:pt x="11906" y="13917"/>
                  </a:lnTo>
                  <a:cubicBezTo>
                    <a:pt x="11938" y="13917"/>
                    <a:pt x="12007" y="13917"/>
                    <a:pt x="12075" y="13885"/>
                  </a:cubicBezTo>
                  <a:cubicBezTo>
                    <a:pt x="12144" y="13816"/>
                    <a:pt x="12179" y="13781"/>
                    <a:pt x="12179" y="13712"/>
                  </a:cubicBezTo>
                  <a:lnTo>
                    <a:pt x="12349" y="11148"/>
                  </a:lnTo>
                  <a:lnTo>
                    <a:pt x="22064" y="8685"/>
                  </a:lnTo>
                  <a:lnTo>
                    <a:pt x="26717" y="11422"/>
                  </a:lnTo>
                  <a:lnTo>
                    <a:pt x="26684" y="13474"/>
                  </a:lnTo>
                  <a:cubicBezTo>
                    <a:pt x="26684" y="13543"/>
                    <a:pt x="26717" y="13575"/>
                    <a:pt x="26753" y="13644"/>
                  </a:cubicBezTo>
                  <a:cubicBezTo>
                    <a:pt x="26801" y="13669"/>
                    <a:pt x="26850" y="13693"/>
                    <a:pt x="26885" y="13693"/>
                  </a:cubicBezTo>
                  <a:cubicBezTo>
                    <a:pt x="26900" y="13693"/>
                    <a:pt x="26913" y="13689"/>
                    <a:pt x="26922" y="13679"/>
                  </a:cubicBezTo>
                  <a:cubicBezTo>
                    <a:pt x="26932" y="13679"/>
                    <a:pt x="27025" y="13671"/>
                    <a:pt x="27167" y="13671"/>
                  </a:cubicBezTo>
                  <a:cubicBezTo>
                    <a:pt x="27517" y="13671"/>
                    <a:pt x="28171" y="13723"/>
                    <a:pt x="28633" y="14090"/>
                  </a:cubicBezTo>
                  <a:cubicBezTo>
                    <a:pt x="28942" y="14364"/>
                    <a:pt x="29112" y="14739"/>
                    <a:pt x="29180" y="15217"/>
                  </a:cubicBezTo>
                  <a:cubicBezTo>
                    <a:pt x="29352" y="17133"/>
                    <a:pt x="28668" y="18912"/>
                    <a:pt x="27984" y="19290"/>
                  </a:cubicBezTo>
                  <a:cubicBezTo>
                    <a:pt x="27502" y="19573"/>
                    <a:pt x="27278" y="19597"/>
                    <a:pt x="27196" y="19597"/>
                  </a:cubicBezTo>
                  <a:cubicBezTo>
                    <a:pt x="27179" y="19597"/>
                    <a:pt x="27169" y="19596"/>
                    <a:pt x="27163" y="19596"/>
                  </a:cubicBezTo>
                  <a:cubicBezTo>
                    <a:pt x="27129" y="19580"/>
                    <a:pt x="27095" y="19572"/>
                    <a:pt x="27060" y="19572"/>
                  </a:cubicBezTo>
                  <a:cubicBezTo>
                    <a:pt x="27026" y="19572"/>
                    <a:pt x="26992" y="19580"/>
                    <a:pt x="26958" y="19596"/>
                  </a:cubicBezTo>
                  <a:cubicBezTo>
                    <a:pt x="26889" y="19632"/>
                    <a:pt x="26821" y="19700"/>
                    <a:pt x="26821" y="19802"/>
                  </a:cubicBezTo>
                  <a:cubicBezTo>
                    <a:pt x="26821" y="19802"/>
                    <a:pt x="26785" y="21238"/>
                    <a:pt x="24768" y="24079"/>
                  </a:cubicBezTo>
                  <a:cubicBezTo>
                    <a:pt x="24289" y="25001"/>
                    <a:pt x="23570" y="27363"/>
                    <a:pt x="23570" y="28663"/>
                  </a:cubicBezTo>
                  <a:cubicBezTo>
                    <a:pt x="23570" y="29791"/>
                    <a:pt x="24870" y="31022"/>
                    <a:pt x="25280" y="31364"/>
                  </a:cubicBezTo>
                  <a:cubicBezTo>
                    <a:pt x="25143" y="31843"/>
                    <a:pt x="24768" y="33349"/>
                    <a:pt x="24733" y="35163"/>
                  </a:cubicBezTo>
                  <a:cubicBezTo>
                    <a:pt x="24664" y="38001"/>
                    <a:pt x="25554" y="40191"/>
                    <a:pt x="27300" y="41458"/>
                  </a:cubicBezTo>
                  <a:cubicBezTo>
                    <a:pt x="28228" y="42149"/>
                    <a:pt x="29295" y="42498"/>
                    <a:pt x="30419" y="42498"/>
                  </a:cubicBezTo>
                  <a:cubicBezTo>
                    <a:pt x="31240" y="42498"/>
                    <a:pt x="32092" y="42312"/>
                    <a:pt x="32943" y="41937"/>
                  </a:cubicBezTo>
                  <a:cubicBezTo>
                    <a:pt x="35269" y="40910"/>
                    <a:pt x="37221" y="38617"/>
                    <a:pt x="37527" y="36600"/>
                  </a:cubicBezTo>
                  <a:cubicBezTo>
                    <a:pt x="38348" y="36496"/>
                    <a:pt x="39068" y="35812"/>
                    <a:pt x="39547" y="34684"/>
                  </a:cubicBezTo>
                  <a:cubicBezTo>
                    <a:pt x="40368" y="32801"/>
                    <a:pt x="40505" y="29791"/>
                    <a:pt x="39375" y="28422"/>
                  </a:cubicBezTo>
                  <a:cubicBezTo>
                    <a:pt x="38759" y="27670"/>
                    <a:pt x="38006" y="27090"/>
                    <a:pt x="37358" y="26575"/>
                  </a:cubicBezTo>
                  <a:cubicBezTo>
                    <a:pt x="36331" y="25790"/>
                    <a:pt x="35442" y="25105"/>
                    <a:pt x="35406" y="24044"/>
                  </a:cubicBezTo>
                  <a:cubicBezTo>
                    <a:pt x="35406" y="23737"/>
                    <a:pt x="35442" y="23190"/>
                    <a:pt x="35475" y="22574"/>
                  </a:cubicBezTo>
                  <a:cubicBezTo>
                    <a:pt x="35647" y="19906"/>
                    <a:pt x="35921" y="14944"/>
                    <a:pt x="33663" y="12516"/>
                  </a:cubicBezTo>
                  <a:cubicBezTo>
                    <a:pt x="33833" y="8991"/>
                    <a:pt x="32191" y="5228"/>
                    <a:pt x="29591" y="3143"/>
                  </a:cubicBezTo>
                  <a:cubicBezTo>
                    <a:pt x="28066" y="1904"/>
                    <a:pt x="26294" y="1279"/>
                    <a:pt x="24366" y="1279"/>
                  </a:cubicBezTo>
                  <a:cubicBezTo>
                    <a:pt x="23524" y="1279"/>
                    <a:pt x="22652" y="1398"/>
                    <a:pt x="21758" y="1638"/>
                  </a:cubicBezTo>
                  <a:cubicBezTo>
                    <a:pt x="21229" y="1373"/>
                    <a:pt x="18355" y="0"/>
                    <a:pt x="150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8" name="Google Shape;4708;p211"/>
            <p:cNvSpPr/>
            <p:nvPr/>
          </p:nvSpPr>
          <p:spPr>
            <a:xfrm>
              <a:off x="7621525" y="2619500"/>
              <a:ext cx="275425" cy="483400"/>
            </a:xfrm>
            <a:custGeom>
              <a:rect b="b" l="l" r="r" t="t"/>
              <a:pathLst>
                <a:path extrusionOk="0" h="19336" w="11017">
                  <a:moveTo>
                    <a:pt x="8553" y="0"/>
                  </a:moveTo>
                  <a:lnTo>
                    <a:pt x="1" y="2942"/>
                  </a:lnTo>
                  <a:lnTo>
                    <a:pt x="2910" y="15427"/>
                  </a:lnTo>
                  <a:cubicBezTo>
                    <a:pt x="2910" y="15427"/>
                    <a:pt x="3794" y="19336"/>
                    <a:pt x="6576" y="19336"/>
                  </a:cubicBezTo>
                  <a:cubicBezTo>
                    <a:pt x="6739" y="19336"/>
                    <a:pt x="6908" y="19323"/>
                    <a:pt x="7083" y="19294"/>
                  </a:cubicBezTo>
                  <a:cubicBezTo>
                    <a:pt x="10264" y="18747"/>
                    <a:pt x="10948" y="17447"/>
                    <a:pt x="10983" y="13616"/>
                  </a:cubicBezTo>
                  <a:cubicBezTo>
                    <a:pt x="11016" y="11700"/>
                    <a:pt x="8553" y="0"/>
                    <a:pt x="85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9" name="Google Shape;4709;p211"/>
            <p:cNvSpPr/>
            <p:nvPr/>
          </p:nvSpPr>
          <p:spPr>
            <a:xfrm>
              <a:off x="7615575" y="2614350"/>
              <a:ext cx="287400" cy="494375"/>
            </a:xfrm>
            <a:custGeom>
              <a:rect b="b" l="l" r="r" t="t"/>
              <a:pathLst>
                <a:path extrusionOk="0" h="19775" w="11496">
                  <a:moveTo>
                    <a:pt x="8621" y="513"/>
                  </a:moveTo>
                  <a:cubicBezTo>
                    <a:pt x="8964" y="2223"/>
                    <a:pt x="11016" y="12111"/>
                    <a:pt x="11016" y="13822"/>
                  </a:cubicBezTo>
                  <a:cubicBezTo>
                    <a:pt x="10948" y="17686"/>
                    <a:pt x="10228" y="18781"/>
                    <a:pt x="7286" y="19260"/>
                  </a:cubicBezTo>
                  <a:cubicBezTo>
                    <a:pt x="7114" y="19290"/>
                    <a:pt x="6949" y="19304"/>
                    <a:pt x="6790" y="19304"/>
                  </a:cubicBezTo>
                  <a:cubicBezTo>
                    <a:pt x="4235" y="19304"/>
                    <a:pt x="3386" y="15629"/>
                    <a:pt x="3386" y="15565"/>
                  </a:cubicBezTo>
                  <a:lnTo>
                    <a:pt x="512" y="3285"/>
                  </a:lnTo>
                  <a:lnTo>
                    <a:pt x="8621" y="513"/>
                  </a:lnTo>
                  <a:close/>
                  <a:moveTo>
                    <a:pt x="8723" y="1"/>
                  </a:moveTo>
                  <a:lnTo>
                    <a:pt x="170" y="2907"/>
                  </a:lnTo>
                  <a:cubicBezTo>
                    <a:pt x="33" y="2943"/>
                    <a:pt x="1" y="3080"/>
                    <a:pt x="1" y="3181"/>
                  </a:cubicBezTo>
                  <a:lnTo>
                    <a:pt x="2943" y="15669"/>
                  </a:lnTo>
                  <a:cubicBezTo>
                    <a:pt x="2943" y="15737"/>
                    <a:pt x="3216" y="16832"/>
                    <a:pt x="3865" y="17891"/>
                  </a:cubicBezTo>
                  <a:cubicBezTo>
                    <a:pt x="4618" y="19123"/>
                    <a:pt x="5644" y="19774"/>
                    <a:pt x="6807" y="19774"/>
                  </a:cubicBezTo>
                  <a:cubicBezTo>
                    <a:pt x="6979" y="19774"/>
                    <a:pt x="7149" y="19738"/>
                    <a:pt x="7354" y="19706"/>
                  </a:cubicBezTo>
                  <a:cubicBezTo>
                    <a:pt x="10844" y="19123"/>
                    <a:pt x="11427" y="17516"/>
                    <a:pt x="11459" y="13822"/>
                  </a:cubicBezTo>
                  <a:cubicBezTo>
                    <a:pt x="11495" y="11906"/>
                    <a:pt x="9100" y="649"/>
                    <a:pt x="8996" y="171"/>
                  </a:cubicBezTo>
                  <a:cubicBezTo>
                    <a:pt x="8996" y="102"/>
                    <a:pt x="8964" y="69"/>
                    <a:pt x="8895" y="34"/>
                  </a:cubicBezTo>
                  <a:cubicBezTo>
                    <a:pt x="8860" y="1"/>
                    <a:pt x="8791" y="1"/>
                    <a:pt x="8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0" name="Google Shape;4710;p211"/>
            <p:cNvSpPr/>
            <p:nvPr/>
          </p:nvSpPr>
          <p:spPr>
            <a:xfrm>
              <a:off x="6799675" y="2652800"/>
              <a:ext cx="269400" cy="440625"/>
            </a:xfrm>
            <a:custGeom>
              <a:rect b="b" l="l" r="r" t="t"/>
              <a:pathLst>
                <a:path extrusionOk="0" h="17625" w="10776">
                  <a:moveTo>
                    <a:pt x="8996" y="1"/>
                  </a:moveTo>
                  <a:lnTo>
                    <a:pt x="0" y="138"/>
                  </a:lnTo>
                  <a:cubicBezTo>
                    <a:pt x="0" y="138"/>
                    <a:pt x="1437" y="11736"/>
                    <a:pt x="2086" y="13515"/>
                  </a:cubicBezTo>
                  <a:cubicBezTo>
                    <a:pt x="3139" y="16444"/>
                    <a:pt x="4074" y="17624"/>
                    <a:pt x="6168" y="17624"/>
                  </a:cubicBezTo>
                  <a:cubicBezTo>
                    <a:pt x="6593" y="17624"/>
                    <a:pt x="7065" y="17576"/>
                    <a:pt x="7595" y="17483"/>
                  </a:cubicBezTo>
                  <a:cubicBezTo>
                    <a:pt x="10775" y="16936"/>
                    <a:pt x="10263" y="12522"/>
                    <a:pt x="10263" y="12522"/>
                  </a:cubicBezTo>
                  <a:lnTo>
                    <a:pt x="89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1" name="Google Shape;4711;p211"/>
            <p:cNvSpPr/>
            <p:nvPr/>
          </p:nvSpPr>
          <p:spPr>
            <a:xfrm>
              <a:off x="6793650" y="2646850"/>
              <a:ext cx="272000" cy="451600"/>
            </a:xfrm>
            <a:custGeom>
              <a:rect b="b" l="l" r="r" t="t"/>
              <a:pathLst>
                <a:path extrusionOk="0" h="18064" w="10880">
                  <a:moveTo>
                    <a:pt x="9032" y="480"/>
                  </a:moveTo>
                  <a:lnTo>
                    <a:pt x="10299" y="12795"/>
                  </a:lnTo>
                  <a:cubicBezTo>
                    <a:pt x="10299" y="12828"/>
                    <a:pt x="10710" y="16969"/>
                    <a:pt x="7800" y="17481"/>
                  </a:cubicBezTo>
                  <a:cubicBezTo>
                    <a:pt x="7263" y="17575"/>
                    <a:pt x="6789" y="17626"/>
                    <a:pt x="6366" y="17626"/>
                  </a:cubicBezTo>
                  <a:cubicBezTo>
                    <a:pt x="4474" y="17626"/>
                    <a:pt x="3595" y="16592"/>
                    <a:pt x="2532" y="13685"/>
                  </a:cubicBezTo>
                  <a:cubicBezTo>
                    <a:pt x="1952" y="12075"/>
                    <a:pt x="685" y="2291"/>
                    <a:pt x="480" y="581"/>
                  </a:cubicBezTo>
                  <a:lnTo>
                    <a:pt x="9032" y="480"/>
                  </a:lnTo>
                  <a:close/>
                  <a:moveTo>
                    <a:pt x="9237" y="1"/>
                  </a:moveTo>
                  <a:lnTo>
                    <a:pt x="241" y="138"/>
                  </a:lnTo>
                  <a:cubicBezTo>
                    <a:pt x="173" y="138"/>
                    <a:pt x="105" y="170"/>
                    <a:pt x="69" y="206"/>
                  </a:cubicBezTo>
                  <a:cubicBezTo>
                    <a:pt x="1" y="274"/>
                    <a:pt x="1" y="343"/>
                    <a:pt x="1" y="376"/>
                  </a:cubicBezTo>
                  <a:cubicBezTo>
                    <a:pt x="69" y="855"/>
                    <a:pt x="1473" y="12043"/>
                    <a:pt x="2122" y="13854"/>
                  </a:cubicBezTo>
                  <a:cubicBezTo>
                    <a:pt x="3148" y="16695"/>
                    <a:pt x="4073" y="18064"/>
                    <a:pt x="6432" y="18064"/>
                  </a:cubicBezTo>
                  <a:cubicBezTo>
                    <a:pt x="6843" y="18064"/>
                    <a:pt x="7322" y="18028"/>
                    <a:pt x="7869" y="17927"/>
                  </a:cubicBezTo>
                  <a:cubicBezTo>
                    <a:pt x="9273" y="17686"/>
                    <a:pt x="10195" y="16695"/>
                    <a:pt x="10606" y="15086"/>
                  </a:cubicBezTo>
                  <a:cubicBezTo>
                    <a:pt x="10879" y="13890"/>
                    <a:pt x="10743" y="12795"/>
                    <a:pt x="10743" y="12760"/>
                  </a:cubicBezTo>
                  <a:lnTo>
                    <a:pt x="9478" y="206"/>
                  </a:lnTo>
                  <a:cubicBezTo>
                    <a:pt x="9478" y="102"/>
                    <a:pt x="9341" y="34"/>
                    <a:pt x="9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2" name="Google Shape;4712;p211"/>
            <p:cNvSpPr/>
            <p:nvPr/>
          </p:nvSpPr>
          <p:spPr>
            <a:xfrm>
              <a:off x="6762050" y="2291900"/>
              <a:ext cx="512275" cy="453975"/>
            </a:xfrm>
            <a:custGeom>
              <a:rect b="b" l="l" r="r" t="t"/>
              <a:pathLst>
                <a:path extrusionOk="0" h="18159" w="20491">
                  <a:moveTo>
                    <a:pt x="11426" y="0"/>
                  </a:moveTo>
                  <a:cubicBezTo>
                    <a:pt x="11426" y="0"/>
                    <a:pt x="6465" y="1300"/>
                    <a:pt x="3832" y="4311"/>
                  </a:cubicBezTo>
                  <a:cubicBezTo>
                    <a:pt x="1163" y="7321"/>
                    <a:pt x="0" y="15463"/>
                    <a:pt x="0" y="15463"/>
                  </a:cubicBezTo>
                  <a:cubicBezTo>
                    <a:pt x="0" y="15463"/>
                    <a:pt x="5421" y="18159"/>
                    <a:pt x="12120" y="18159"/>
                  </a:cubicBezTo>
                  <a:cubicBezTo>
                    <a:pt x="12501" y="18159"/>
                    <a:pt x="12885" y="18150"/>
                    <a:pt x="13274" y="18132"/>
                  </a:cubicBezTo>
                  <a:lnTo>
                    <a:pt x="20491" y="17789"/>
                  </a:lnTo>
                  <a:lnTo>
                    <a:pt x="1142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3" name="Google Shape;4713;p211"/>
            <p:cNvSpPr/>
            <p:nvPr/>
          </p:nvSpPr>
          <p:spPr>
            <a:xfrm>
              <a:off x="7352150" y="2291900"/>
              <a:ext cx="531100" cy="453925"/>
            </a:xfrm>
            <a:custGeom>
              <a:rect b="b" l="l" r="r" t="t"/>
              <a:pathLst>
                <a:path extrusionOk="0" h="18157" w="21244">
                  <a:moveTo>
                    <a:pt x="8006" y="0"/>
                  </a:moveTo>
                  <a:lnTo>
                    <a:pt x="1" y="17789"/>
                  </a:lnTo>
                  <a:lnTo>
                    <a:pt x="7218" y="18132"/>
                  </a:lnTo>
                  <a:cubicBezTo>
                    <a:pt x="7579" y="18149"/>
                    <a:pt x="7939" y="18157"/>
                    <a:pt x="8297" y="18157"/>
                  </a:cubicBezTo>
                  <a:cubicBezTo>
                    <a:pt x="15101" y="18157"/>
                    <a:pt x="21244" y="15225"/>
                    <a:pt x="21244" y="15225"/>
                  </a:cubicBezTo>
                  <a:cubicBezTo>
                    <a:pt x="21244" y="15225"/>
                    <a:pt x="19328" y="7321"/>
                    <a:pt x="16695" y="4311"/>
                  </a:cubicBezTo>
                  <a:cubicBezTo>
                    <a:pt x="14060" y="1300"/>
                    <a:pt x="8006" y="0"/>
                    <a:pt x="8006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4" name="Google Shape;4714;p211"/>
            <p:cNvSpPr/>
            <p:nvPr/>
          </p:nvSpPr>
          <p:spPr>
            <a:xfrm>
              <a:off x="6818500" y="2291900"/>
              <a:ext cx="967250" cy="1386400"/>
            </a:xfrm>
            <a:custGeom>
              <a:rect b="b" l="l" r="r" t="t"/>
              <a:pathLst>
                <a:path extrusionOk="0" h="55456" w="38690">
                  <a:moveTo>
                    <a:pt x="9168" y="0"/>
                  </a:moveTo>
                  <a:cubicBezTo>
                    <a:pt x="9168" y="0"/>
                    <a:pt x="0" y="8758"/>
                    <a:pt x="1437" y="13684"/>
                  </a:cubicBezTo>
                  <a:cubicBezTo>
                    <a:pt x="2838" y="18610"/>
                    <a:pt x="4926" y="20663"/>
                    <a:pt x="4926" y="20663"/>
                  </a:cubicBezTo>
                  <a:cubicBezTo>
                    <a:pt x="4926" y="20663"/>
                    <a:pt x="3933" y="23641"/>
                    <a:pt x="5780" y="30105"/>
                  </a:cubicBezTo>
                  <a:cubicBezTo>
                    <a:pt x="6464" y="32398"/>
                    <a:pt x="6191" y="34826"/>
                    <a:pt x="4995" y="36914"/>
                  </a:cubicBezTo>
                  <a:cubicBezTo>
                    <a:pt x="753" y="44405"/>
                    <a:pt x="375" y="52993"/>
                    <a:pt x="375" y="52993"/>
                  </a:cubicBezTo>
                  <a:cubicBezTo>
                    <a:pt x="375" y="54635"/>
                    <a:pt x="9860" y="55456"/>
                    <a:pt x="19345" y="55456"/>
                  </a:cubicBezTo>
                  <a:cubicBezTo>
                    <a:pt x="28830" y="55456"/>
                    <a:pt x="38315" y="54635"/>
                    <a:pt x="38315" y="52993"/>
                  </a:cubicBezTo>
                  <a:cubicBezTo>
                    <a:pt x="38589" y="52615"/>
                    <a:pt x="36774" y="42284"/>
                    <a:pt x="33695" y="36640"/>
                  </a:cubicBezTo>
                  <a:cubicBezTo>
                    <a:pt x="32568" y="34588"/>
                    <a:pt x="32294" y="32226"/>
                    <a:pt x="32910" y="30004"/>
                  </a:cubicBezTo>
                  <a:cubicBezTo>
                    <a:pt x="34757" y="23605"/>
                    <a:pt x="33799" y="20663"/>
                    <a:pt x="33799" y="20663"/>
                  </a:cubicBezTo>
                  <a:cubicBezTo>
                    <a:pt x="33799" y="20663"/>
                    <a:pt x="35852" y="18610"/>
                    <a:pt x="37253" y="13684"/>
                  </a:cubicBezTo>
                  <a:cubicBezTo>
                    <a:pt x="38690" y="8758"/>
                    <a:pt x="29522" y="0"/>
                    <a:pt x="29522" y="0"/>
                  </a:cubicBezTo>
                  <a:lnTo>
                    <a:pt x="26169" y="0"/>
                  </a:lnTo>
                  <a:lnTo>
                    <a:pt x="19464" y="7116"/>
                  </a:lnTo>
                  <a:lnTo>
                    <a:pt x="19226" y="7116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5" name="Google Shape;4715;p211"/>
            <p:cNvSpPr/>
            <p:nvPr/>
          </p:nvSpPr>
          <p:spPr>
            <a:xfrm>
              <a:off x="7612975" y="2478025"/>
              <a:ext cx="112100" cy="217575"/>
            </a:xfrm>
            <a:custGeom>
              <a:rect b="b" l="l" r="r" t="t"/>
              <a:pathLst>
                <a:path extrusionOk="0" h="8703" w="4484">
                  <a:moveTo>
                    <a:pt x="269" y="1"/>
                  </a:moveTo>
                  <a:cubicBezTo>
                    <a:pt x="210" y="1"/>
                    <a:pt x="150" y="18"/>
                    <a:pt x="105" y="49"/>
                  </a:cubicBezTo>
                  <a:cubicBezTo>
                    <a:pt x="36" y="117"/>
                    <a:pt x="1" y="254"/>
                    <a:pt x="69" y="355"/>
                  </a:cubicBezTo>
                  <a:cubicBezTo>
                    <a:pt x="105" y="424"/>
                    <a:pt x="4037" y="5454"/>
                    <a:pt x="3936" y="8464"/>
                  </a:cubicBezTo>
                  <a:cubicBezTo>
                    <a:pt x="3936" y="8601"/>
                    <a:pt x="4037" y="8702"/>
                    <a:pt x="4141" y="8702"/>
                  </a:cubicBezTo>
                  <a:lnTo>
                    <a:pt x="4174" y="8702"/>
                  </a:lnTo>
                  <a:cubicBezTo>
                    <a:pt x="4278" y="8702"/>
                    <a:pt x="4379" y="8601"/>
                    <a:pt x="4379" y="8464"/>
                  </a:cubicBezTo>
                  <a:cubicBezTo>
                    <a:pt x="4483" y="5317"/>
                    <a:pt x="616" y="287"/>
                    <a:pt x="447" y="82"/>
                  </a:cubicBezTo>
                  <a:cubicBezTo>
                    <a:pt x="409" y="26"/>
                    <a:pt x="340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6" name="Google Shape;4716;p211"/>
            <p:cNvSpPr/>
            <p:nvPr/>
          </p:nvSpPr>
          <p:spPr>
            <a:xfrm>
              <a:off x="6883500" y="2478025"/>
              <a:ext cx="112025" cy="217575"/>
            </a:xfrm>
            <a:custGeom>
              <a:rect b="b" l="l" r="r" t="t"/>
              <a:pathLst>
                <a:path extrusionOk="0" h="8703" w="4481">
                  <a:moveTo>
                    <a:pt x="4227" y="1"/>
                  </a:moveTo>
                  <a:cubicBezTo>
                    <a:pt x="4165" y="1"/>
                    <a:pt x="4107" y="26"/>
                    <a:pt x="4070" y="82"/>
                  </a:cubicBezTo>
                  <a:cubicBezTo>
                    <a:pt x="3900" y="287"/>
                    <a:pt x="0" y="5317"/>
                    <a:pt x="101" y="8464"/>
                  </a:cubicBezTo>
                  <a:cubicBezTo>
                    <a:pt x="101" y="8601"/>
                    <a:pt x="205" y="8702"/>
                    <a:pt x="342" y="8702"/>
                  </a:cubicBezTo>
                  <a:cubicBezTo>
                    <a:pt x="479" y="8702"/>
                    <a:pt x="580" y="8601"/>
                    <a:pt x="547" y="8464"/>
                  </a:cubicBezTo>
                  <a:cubicBezTo>
                    <a:pt x="479" y="5454"/>
                    <a:pt x="4379" y="424"/>
                    <a:pt x="4412" y="355"/>
                  </a:cubicBezTo>
                  <a:cubicBezTo>
                    <a:pt x="4480" y="254"/>
                    <a:pt x="4480" y="117"/>
                    <a:pt x="4379" y="49"/>
                  </a:cubicBezTo>
                  <a:cubicBezTo>
                    <a:pt x="4332" y="18"/>
                    <a:pt x="4278" y="1"/>
                    <a:pt x="4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7" name="Google Shape;4717;p211"/>
            <p:cNvSpPr/>
            <p:nvPr/>
          </p:nvSpPr>
          <p:spPr>
            <a:xfrm>
              <a:off x="6868100" y="3631000"/>
              <a:ext cx="871475" cy="52425"/>
            </a:xfrm>
            <a:custGeom>
              <a:rect b="b" l="l" r="r" t="t"/>
              <a:pathLst>
                <a:path extrusionOk="0" h="2097" w="34859">
                  <a:moveTo>
                    <a:pt x="239" y="1"/>
                  </a:moveTo>
                  <a:cubicBezTo>
                    <a:pt x="137" y="1"/>
                    <a:pt x="63" y="62"/>
                    <a:pt x="33" y="146"/>
                  </a:cubicBezTo>
                  <a:cubicBezTo>
                    <a:pt x="0" y="282"/>
                    <a:pt x="69" y="419"/>
                    <a:pt x="170" y="419"/>
                  </a:cubicBezTo>
                  <a:cubicBezTo>
                    <a:pt x="238" y="455"/>
                    <a:pt x="6396" y="2097"/>
                    <a:pt x="17995" y="2097"/>
                  </a:cubicBezTo>
                  <a:cubicBezTo>
                    <a:pt x="29626" y="2097"/>
                    <a:pt x="34621" y="556"/>
                    <a:pt x="34653" y="523"/>
                  </a:cubicBezTo>
                  <a:cubicBezTo>
                    <a:pt x="34790" y="488"/>
                    <a:pt x="34859" y="351"/>
                    <a:pt x="34826" y="250"/>
                  </a:cubicBezTo>
                  <a:cubicBezTo>
                    <a:pt x="34774" y="145"/>
                    <a:pt x="34701" y="100"/>
                    <a:pt x="34609" y="100"/>
                  </a:cubicBezTo>
                  <a:cubicBezTo>
                    <a:pt x="34580" y="100"/>
                    <a:pt x="34549" y="104"/>
                    <a:pt x="34517" y="113"/>
                  </a:cubicBezTo>
                  <a:cubicBezTo>
                    <a:pt x="34484" y="113"/>
                    <a:pt x="29522" y="1651"/>
                    <a:pt x="17995" y="1651"/>
                  </a:cubicBezTo>
                  <a:cubicBezTo>
                    <a:pt x="6465" y="1651"/>
                    <a:pt x="375" y="9"/>
                    <a:pt x="307" y="9"/>
                  </a:cubicBezTo>
                  <a:cubicBezTo>
                    <a:pt x="283" y="3"/>
                    <a:pt x="261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8" name="Google Shape;4718;p211"/>
            <p:cNvSpPr/>
            <p:nvPr/>
          </p:nvSpPr>
          <p:spPr>
            <a:xfrm>
              <a:off x="7085325" y="2419975"/>
              <a:ext cx="531975" cy="677925"/>
            </a:xfrm>
            <a:custGeom>
              <a:rect b="b" l="l" r="r" t="t"/>
              <a:pathLst>
                <a:path extrusionOk="0" h="27117" w="21279">
                  <a:moveTo>
                    <a:pt x="7696" y="0"/>
                  </a:moveTo>
                  <a:cubicBezTo>
                    <a:pt x="7641" y="0"/>
                    <a:pt x="7595" y="57"/>
                    <a:pt x="7595" y="113"/>
                  </a:cubicBezTo>
                  <a:lnTo>
                    <a:pt x="33" y="22382"/>
                  </a:lnTo>
                  <a:cubicBezTo>
                    <a:pt x="1" y="22450"/>
                    <a:pt x="33" y="22519"/>
                    <a:pt x="102" y="22554"/>
                  </a:cubicBezTo>
                  <a:lnTo>
                    <a:pt x="13548" y="27103"/>
                  </a:lnTo>
                  <a:cubicBezTo>
                    <a:pt x="13566" y="27113"/>
                    <a:pt x="13584" y="27117"/>
                    <a:pt x="13602" y="27117"/>
                  </a:cubicBezTo>
                  <a:cubicBezTo>
                    <a:pt x="13650" y="27117"/>
                    <a:pt x="13693" y="27085"/>
                    <a:pt x="13717" y="27035"/>
                  </a:cubicBezTo>
                  <a:lnTo>
                    <a:pt x="21279" y="4730"/>
                  </a:lnTo>
                  <a:cubicBezTo>
                    <a:pt x="21279" y="4661"/>
                    <a:pt x="21243" y="4593"/>
                    <a:pt x="21175" y="4560"/>
                  </a:cubicBezTo>
                  <a:lnTo>
                    <a:pt x="7732" y="9"/>
                  </a:lnTo>
                  <a:cubicBezTo>
                    <a:pt x="7720" y="3"/>
                    <a:pt x="7708" y="0"/>
                    <a:pt x="76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9" name="Google Shape;4719;p211"/>
            <p:cNvSpPr/>
            <p:nvPr/>
          </p:nvSpPr>
          <p:spPr>
            <a:xfrm>
              <a:off x="7494950" y="2725550"/>
              <a:ext cx="155675" cy="72400"/>
            </a:xfrm>
            <a:custGeom>
              <a:rect b="b" l="l" r="r" t="t"/>
              <a:pathLst>
                <a:path extrusionOk="0" h="2896" w="6227">
                  <a:moveTo>
                    <a:pt x="5578" y="0"/>
                  </a:moveTo>
                  <a:cubicBezTo>
                    <a:pt x="5578" y="0"/>
                    <a:pt x="5271" y="246"/>
                    <a:pt x="4783" y="246"/>
                  </a:cubicBezTo>
                  <a:cubicBezTo>
                    <a:pt x="4640" y="246"/>
                    <a:pt x="4482" y="224"/>
                    <a:pt x="4311" y="170"/>
                  </a:cubicBezTo>
                  <a:cubicBezTo>
                    <a:pt x="3799" y="307"/>
                    <a:pt x="3490" y="307"/>
                    <a:pt x="2395" y="1095"/>
                  </a:cubicBezTo>
                  <a:cubicBezTo>
                    <a:pt x="1747" y="1538"/>
                    <a:pt x="753" y="2564"/>
                    <a:pt x="1" y="2874"/>
                  </a:cubicBezTo>
                  <a:cubicBezTo>
                    <a:pt x="61" y="2889"/>
                    <a:pt x="158" y="2896"/>
                    <a:pt x="282" y="2896"/>
                  </a:cubicBezTo>
                  <a:cubicBezTo>
                    <a:pt x="1273" y="2896"/>
                    <a:pt x="4005" y="2463"/>
                    <a:pt x="4005" y="2463"/>
                  </a:cubicBezTo>
                  <a:lnTo>
                    <a:pt x="5099" y="1059"/>
                  </a:lnTo>
                  <a:cubicBezTo>
                    <a:pt x="5099" y="1059"/>
                    <a:pt x="6227" y="580"/>
                    <a:pt x="55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0" name="Google Shape;4720;p211"/>
            <p:cNvSpPr/>
            <p:nvPr/>
          </p:nvSpPr>
          <p:spPr>
            <a:xfrm>
              <a:off x="6908321" y="2737722"/>
              <a:ext cx="784239" cy="354700"/>
            </a:xfrm>
            <a:custGeom>
              <a:rect b="b" l="l" r="r" t="t"/>
              <a:pathLst>
                <a:path extrusionOk="0" h="14188" w="31099">
                  <a:moveTo>
                    <a:pt x="29220" y="1"/>
                  </a:moveTo>
                  <a:cubicBezTo>
                    <a:pt x="29115" y="1"/>
                    <a:pt x="29009" y="20"/>
                    <a:pt x="28909" y="60"/>
                  </a:cubicBezTo>
                  <a:lnTo>
                    <a:pt x="24153" y="2214"/>
                  </a:lnTo>
                  <a:lnTo>
                    <a:pt x="22647" y="2455"/>
                  </a:lnTo>
                  <a:lnTo>
                    <a:pt x="0" y="4746"/>
                  </a:lnTo>
                  <a:lnTo>
                    <a:pt x="2157" y="14188"/>
                  </a:lnTo>
                  <a:cubicBezTo>
                    <a:pt x="14130" y="11623"/>
                    <a:pt x="24599" y="8304"/>
                    <a:pt x="24599" y="8304"/>
                  </a:cubicBezTo>
                  <a:cubicBezTo>
                    <a:pt x="24599" y="8304"/>
                    <a:pt x="24922" y="8436"/>
                    <a:pt x="25498" y="8436"/>
                  </a:cubicBezTo>
                  <a:cubicBezTo>
                    <a:pt x="26555" y="8436"/>
                    <a:pt x="28465" y="7991"/>
                    <a:pt x="30789" y="5466"/>
                  </a:cubicBezTo>
                  <a:cubicBezTo>
                    <a:pt x="31098" y="3925"/>
                    <a:pt x="30688" y="1497"/>
                    <a:pt x="29867" y="334"/>
                  </a:cubicBezTo>
                  <a:cubicBezTo>
                    <a:pt x="29722" y="115"/>
                    <a:pt x="29474" y="1"/>
                    <a:pt x="292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1" name="Google Shape;4721;p211"/>
            <p:cNvSpPr/>
            <p:nvPr/>
          </p:nvSpPr>
          <p:spPr>
            <a:xfrm>
              <a:off x="6909150" y="2732000"/>
              <a:ext cx="784250" cy="365800"/>
            </a:xfrm>
            <a:custGeom>
              <a:rect b="b" l="l" r="r" t="t"/>
              <a:pathLst>
                <a:path extrusionOk="0" h="14632" w="31370">
                  <a:moveTo>
                    <a:pt x="29462" y="1"/>
                  </a:moveTo>
                  <a:cubicBezTo>
                    <a:pt x="29415" y="1"/>
                    <a:pt x="29368" y="5"/>
                    <a:pt x="29317" y="16"/>
                  </a:cubicBezTo>
                  <a:cubicBezTo>
                    <a:pt x="29248" y="16"/>
                    <a:pt x="29180" y="49"/>
                    <a:pt x="29111" y="84"/>
                  </a:cubicBezTo>
                  <a:cubicBezTo>
                    <a:pt x="29010" y="117"/>
                    <a:pt x="28975" y="117"/>
                    <a:pt x="28906" y="153"/>
                  </a:cubicBezTo>
                  <a:lnTo>
                    <a:pt x="28258" y="459"/>
                  </a:lnTo>
                  <a:lnTo>
                    <a:pt x="26922" y="1042"/>
                  </a:lnTo>
                  <a:lnTo>
                    <a:pt x="24289" y="2238"/>
                  </a:lnTo>
                  <a:lnTo>
                    <a:pt x="24358" y="2238"/>
                  </a:lnTo>
                  <a:lnTo>
                    <a:pt x="22852" y="2443"/>
                  </a:lnTo>
                  <a:lnTo>
                    <a:pt x="21347" y="2580"/>
                  </a:lnTo>
                  <a:lnTo>
                    <a:pt x="18337" y="2889"/>
                  </a:lnTo>
                  <a:lnTo>
                    <a:pt x="12280" y="3505"/>
                  </a:lnTo>
                  <a:lnTo>
                    <a:pt x="238" y="4737"/>
                  </a:lnTo>
                  <a:cubicBezTo>
                    <a:pt x="102" y="4770"/>
                    <a:pt x="0" y="4874"/>
                    <a:pt x="33" y="5010"/>
                  </a:cubicBezTo>
                  <a:cubicBezTo>
                    <a:pt x="33" y="5112"/>
                    <a:pt x="137" y="5216"/>
                    <a:pt x="274" y="5216"/>
                  </a:cubicBezTo>
                  <a:lnTo>
                    <a:pt x="12349" y="3984"/>
                  </a:lnTo>
                  <a:lnTo>
                    <a:pt x="18370" y="3368"/>
                  </a:lnTo>
                  <a:lnTo>
                    <a:pt x="21380" y="3059"/>
                  </a:lnTo>
                  <a:lnTo>
                    <a:pt x="22885" y="2889"/>
                  </a:lnTo>
                  <a:lnTo>
                    <a:pt x="24391" y="2684"/>
                  </a:lnTo>
                  <a:lnTo>
                    <a:pt x="24459" y="2684"/>
                  </a:lnTo>
                  <a:lnTo>
                    <a:pt x="27127" y="1453"/>
                  </a:lnTo>
                  <a:lnTo>
                    <a:pt x="28463" y="870"/>
                  </a:lnTo>
                  <a:lnTo>
                    <a:pt x="29111" y="563"/>
                  </a:lnTo>
                  <a:cubicBezTo>
                    <a:pt x="29147" y="528"/>
                    <a:pt x="29215" y="495"/>
                    <a:pt x="29284" y="495"/>
                  </a:cubicBezTo>
                  <a:cubicBezTo>
                    <a:pt x="29317" y="495"/>
                    <a:pt x="29352" y="459"/>
                    <a:pt x="29385" y="459"/>
                  </a:cubicBezTo>
                  <a:cubicBezTo>
                    <a:pt x="29489" y="459"/>
                    <a:pt x="29558" y="459"/>
                    <a:pt x="29659" y="495"/>
                  </a:cubicBezTo>
                  <a:cubicBezTo>
                    <a:pt x="29727" y="495"/>
                    <a:pt x="29796" y="563"/>
                    <a:pt x="29864" y="632"/>
                  </a:cubicBezTo>
                  <a:cubicBezTo>
                    <a:pt x="29900" y="664"/>
                    <a:pt x="29968" y="768"/>
                    <a:pt x="30036" y="870"/>
                  </a:cubicBezTo>
                  <a:lnTo>
                    <a:pt x="30343" y="1485"/>
                  </a:lnTo>
                  <a:cubicBezTo>
                    <a:pt x="30515" y="1932"/>
                    <a:pt x="30652" y="2375"/>
                    <a:pt x="30754" y="2854"/>
                  </a:cubicBezTo>
                  <a:cubicBezTo>
                    <a:pt x="30924" y="3767"/>
                    <a:pt x="31025" y="4712"/>
                    <a:pt x="30896" y="5624"/>
                  </a:cubicBezTo>
                  <a:lnTo>
                    <a:pt x="30896" y="5624"/>
                  </a:lnTo>
                  <a:cubicBezTo>
                    <a:pt x="30114" y="6467"/>
                    <a:pt x="29202" y="7240"/>
                    <a:pt x="28189" y="7780"/>
                  </a:cubicBezTo>
                  <a:cubicBezTo>
                    <a:pt x="27675" y="8054"/>
                    <a:pt x="27127" y="8259"/>
                    <a:pt x="26580" y="8363"/>
                  </a:cubicBezTo>
                  <a:cubicBezTo>
                    <a:pt x="26355" y="8413"/>
                    <a:pt x="26148" y="8444"/>
                    <a:pt x="25945" y="8444"/>
                  </a:cubicBezTo>
                  <a:cubicBezTo>
                    <a:pt x="25872" y="8444"/>
                    <a:pt x="25799" y="8440"/>
                    <a:pt x="25726" y="8431"/>
                  </a:cubicBezTo>
                  <a:cubicBezTo>
                    <a:pt x="25452" y="8431"/>
                    <a:pt x="25143" y="8396"/>
                    <a:pt x="24938" y="8327"/>
                  </a:cubicBezTo>
                  <a:cubicBezTo>
                    <a:pt x="24869" y="8295"/>
                    <a:pt x="24837" y="8295"/>
                    <a:pt x="24768" y="8295"/>
                  </a:cubicBezTo>
                  <a:cubicBezTo>
                    <a:pt x="21074" y="9458"/>
                    <a:pt x="17343" y="10517"/>
                    <a:pt x="13616" y="11475"/>
                  </a:cubicBezTo>
                  <a:cubicBezTo>
                    <a:pt x="11733" y="11989"/>
                    <a:pt x="9886" y="12433"/>
                    <a:pt x="8005" y="12911"/>
                  </a:cubicBezTo>
                  <a:cubicBezTo>
                    <a:pt x="6123" y="13358"/>
                    <a:pt x="4242" y="13768"/>
                    <a:pt x="2327" y="14179"/>
                  </a:cubicBezTo>
                  <a:cubicBezTo>
                    <a:pt x="2223" y="14211"/>
                    <a:pt x="2154" y="14315"/>
                    <a:pt x="2154" y="14452"/>
                  </a:cubicBezTo>
                  <a:cubicBezTo>
                    <a:pt x="2183" y="14565"/>
                    <a:pt x="2281" y="14631"/>
                    <a:pt x="2372" y="14631"/>
                  </a:cubicBezTo>
                  <a:cubicBezTo>
                    <a:pt x="2391" y="14631"/>
                    <a:pt x="2410" y="14628"/>
                    <a:pt x="2428" y="14622"/>
                  </a:cubicBezTo>
                  <a:cubicBezTo>
                    <a:pt x="4311" y="14211"/>
                    <a:pt x="6226" y="13801"/>
                    <a:pt x="8107" y="13322"/>
                  </a:cubicBezTo>
                  <a:cubicBezTo>
                    <a:pt x="9990" y="12879"/>
                    <a:pt x="11870" y="12433"/>
                    <a:pt x="13717" y="11921"/>
                  </a:cubicBezTo>
                  <a:cubicBezTo>
                    <a:pt x="17458" y="10933"/>
                    <a:pt x="21166" y="9913"/>
                    <a:pt x="24839" y="8759"/>
                  </a:cubicBezTo>
                  <a:lnTo>
                    <a:pt x="24839" y="8759"/>
                  </a:lnTo>
                  <a:cubicBezTo>
                    <a:pt x="25149" y="8846"/>
                    <a:pt x="25408" y="8875"/>
                    <a:pt x="25726" y="8875"/>
                  </a:cubicBezTo>
                  <a:cubicBezTo>
                    <a:pt x="26033" y="8842"/>
                    <a:pt x="26342" y="8806"/>
                    <a:pt x="26648" y="8738"/>
                  </a:cubicBezTo>
                  <a:cubicBezTo>
                    <a:pt x="27264" y="8637"/>
                    <a:pt x="27811" y="8363"/>
                    <a:pt x="28359" y="8089"/>
                  </a:cubicBezTo>
                  <a:cubicBezTo>
                    <a:pt x="29421" y="7506"/>
                    <a:pt x="30343" y="6685"/>
                    <a:pt x="31164" y="5796"/>
                  </a:cubicBezTo>
                  <a:cubicBezTo>
                    <a:pt x="31200" y="5796"/>
                    <a:pt x="31200" y="5763"/>
                    <a:pt x="31200" y="5727"/>
                  </a:cubicBezTo>
                  <a:cubicBezTo>
                    <a:pt x="31369" y="4737"/>
                    <a:pt x="31336" y="3743"/>
                    <a:pt x="31164" y="2753"/>
                  </a:cubicBezTo>
                  <a:cubicBezTo>
                    <a:pt x="31063" y="2274"/>
                    <a:pt x="30926" y="1795"/>
                    <a:pt x="30754" y="1316"/>
                  </a:cubicBezTo>
                  <a:cubicBezTo>
                    <a:pt x="30652" y="1075"/>
                    <a:pt x="30548" y="870"/>
                    <a:pt x="30411" y="632"/>
                  </a:cubicBezTo>
                  <a:cubicBezTo>
                    <a:pt x="30343" y="528"/>
                    <a:pt x="30310" y="426"/>
                    <a:pt x="30173" y="289"/>
                  </a:cubicBezTo>
                  <a:cubicBezTo>
                    <a:pt x="30069" y="185"/>
                    <a:pt x="29933" y="84"/>
                    <a:pt x="29796" y="49"/>
                  </a:cubicBezTo>
                  <a:cubicBezTo>
                    <a:pt x="29676" y="25"/>
                    <a:pt x="29573" y="1"/>
                    <a:pt x="294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2" name="Google Shape;4722;p211"/>
            <p:cNvSpPr/>
            <p:nvPr/>
          </p:nvSpPr>
          <p:spPr>
            <a:xfrm>
              <a:off x="7616400" y="2714325"/>
              <a:ext cx="157375" cy="70225"/>
            </a:xfrm>
            <a:custGeom>
              <a:rect b="b" l="l" r="r" t="t"/>
              <a:pathLst>
                <a:path extrusionOk="0" h="2809" w="6295">
                  <a:moveTo>
                    <a:pt x="4738" y="0"/>
                  </a:moveTo>
                  <a:cubicBezTo>
                    <a:pt x="4195" y="0"/>
                    <a:pt x="2704" y="244"/>
                    <a:pt x="2704" y="244"/>
                  </a:cubicBezTo>
                  <a:lnTo>
                    <a:pt x="0" y="1440"/>
                  </a:lnTo>
                  <a:lnTo>
                    <a:pt x="994" y="2808"/>
                  </a:lnTo>
                  <a:lnTo>
                    <a:pt x="3320" y="1339"/>
                  </a:lnTo>
                  <a:lnTo>
                    <a:pt x="4585" y="961"/>
                  </a:lnTo>
                  <a:cubicBezTo>
                    <a:pt x="4585" y="961"/>
                    <a:pt x="4911" y="1013"/>
                    <a:pt x="5257" y="1013"/>
                  </a:cubicBezTo>
                  <a:cubicBezTo>
                    <a:pt x="5472" y="1013"/>
                    <a:pt x="5695" y="993"/>
                    <a:pt x="5852" y="928"/>
                  </a:cubicBezTo>
                  <a:cubicBezTo>
                    <a:pt x="5885" y="928"/>
                    <a:pt x="5920" y="892"/>
                    <a:pt x="5953" y="892"/>
                  </a:cubicBezTo>
                  <a:cubicBezTo>
                    <a:pt x="6295" y="723"/>
                    <a:pt x="6194" y="244"/>
                    <a:pt x="5852" y="208"/>
                  </a:cubicBezTo>
                  <a:cubicBezTo>
                    <a:pt x="5542" y="140"/>
                    <a:pt x="5132" y="39"/>
                    <a:pt x="4825" y="3"/>
                  </a:cubicBezTo>
                  <a:cubicBezTo>
                    <a:pt x="4800" y="1"/>
                    <a:pt x="4771" y="0"/>
                    <a:pt x="47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3" name="Google Shape;4723;p211"/>
            <p:cNvSpPr/>
            <p:nvPr/>
          </p:nvSpPr>
          <p:spPr>
            <a:xfrm>
              <a:off x="7609550" y="2708975"/>
              <a:ext cx="167650" cy="80700"/>
            </a:xfrm>
            <a:custGeom>
              <a:rect b="b" l="l" r="r" t="t"/>
              <a:pathLst>
                <a:path extrusionOk="0" h="3228" w="6706">
                  <a:moveTo>
                    <a:pt x="4938" y="1"/>
                  </a:moveTo>
                  <a:cubicBezTo>
                    <a:pt x="4331" y="1"/>
                    <a:pt x="3096" y="221"/>
                    <a:pt x="2943" y="253"/>
                  </a:cubicBezTo>
                  <a:lnTo>
                    <a:pt x="2910" y="253"/>
                  </a:lnTo>
                  <a:lnTo>
                    <a:pt x="173" y="1449"/>
                  </a:lnTo>
                  <a:cubicBezTo>
                    <a:pt x="69" y="1517"/>
                    <a:pt x="1" y="1621"/>
                    <a:pt x="69" y="1758"/>
                  </a:cubicBezTo>
                  <a:cubicBezTo>
                    <a:pt x="95" y="1831"/>
                    <a:pt x="173" y="1887"/>
                    <a:pt x="253" y="1887"/>
                  </a:cubicBezTo>
                  <a:cubicBezTo>
                    <a:pt x="283" y="1887"/>
                    <a:pt x="315" y="1878"/>
                    <a:pt x="343" y="1859"/>
                  </a:cubicBezTo>
                  <a:lnTo>
                    <a:pt x="3047" y="696"/>
                  </a:lnTo>
                  <a:cubicBezTo>
                    <a:pt x="3482" y="604"/>
                    <a:pt x="4539" y="453"/>
                    <a:pt x="4958" y="453"/>
                  </a:cubicBezTo>
                  <a:cubicBezTo>
                    <a:pt x="5000" y="453"/>
                    <a:pt x="5036" y="455"/>
                    <a:pt x="5064" y="458"/>
                  </a:cubicBezTo>
                  <a:cubicBezTo>
                    <a:pt x="5236" y="458"/>
                    <a:pt x="5406" y="491"/>
                    <a:pt x="5611" y="559"/>
                  </a:cubicBezTo>
                  <a:cubicBezTo>
                    <a:pt x="5784" y="595"/>
                    <a:pt x="5953" y="628"/>
                    <a:pt x="6090" y="628"/>
                  </a:cubicBezTo>
                  <a:cubicBezTo>
                    <a:pt x="6194" y="663"/>
                    <a:pt x="6194" y="732"/>
                    <a:pt x="6227" y="732"/>
                  </a:cubicBezTo>
                  <a:cubicBezTo>
                    <a:pt x="6227" y="764"/>
                    <a:pt x="6227" y="833"/>
                    <a:pt x="6126" y="901"/>
                  </a:cubicBezTo>
                  <a:cubicBezTo>
                    <a:pt x="6126" y="901"/>
                    <a:pt x="6057" y="937"/>
                    <a:pt x="6022" y="937"/>
                  </a:cubicBezTo>
                  <a:cubicBezTo>
                    <a:pt x="5903" y="987"/>
                    <a:pt x="5697" y="1005"/>
                    <a:pt x="5479" y="1005"/>
                  </a:cubicBezTo>
                  <a:cubicBezTo>
                    <a:pt x="5261" y="1005"/>
                    <a:pt x="5030" y="987"/>
                    <a:pt x="4859" y="970"/>
                  </a:cubicBezTo>
                  <a:lnTo>
                    <a:pt x="4790" y="970"/>
                  </a:lnTo>
                  <a:lnTo>
                    <a:pt x="3526" y="1347"/>
                  </a:lnTo>
                  <a:lnTo>
                    <a:pt x="3457" y="1347"/>
                  </a:lnTo>
                  <a:lnTo>
                    <a:pt x="1164" y="2817"/>
                  </a:lnTo>
                  <a:cubicBezTo>
                    <a:pt x="1027" y="2885"/>
                    <a:pt x="994" y="3022"/>
                    <a:pt x="1063" y="3126"/>
                  </a:cubicBezTo>
                  <a:cubicBezTo>
                    <a:pt x="1131" y="3195"/>
                    <a:pt x="1199" y="3227"/>
                    <a:pt x="1268" y="3227"/>
                  </a:cubicBezTo>
                  <a:cubicBezTo>
                    <a:pt x="1301" y="3227"/>
                    <a:pt x="1336" y="3227"/>
                    <a:pt x="1405" y="3195"/>
                  </a:cubicBezTo>
                  <a:lnTo>
                    <a:pt x="3663" y="1758"/>
                  </a:lnTo>
                  <a:lnTo>
                    <a:pt x="4859" y="1416"/>
                  </a:lnTo>
                  <a:cubicBezTo>
                    <a:pt x="4961" y="1432"/>
                    <a:pt x="5192" y="1457"/>
                    <a:pt x="5449" y="1457"/>
                  </a:cubicBezTo>
                  <a:cubicBezTo>
                    <a:pt x="5706" y="1457"/>
                    <a:pt x="5989" y="1432"/>
                    <a:pt x="6194" y="1347"/>
                  </a:cubicBezTo>
                  <a:cubicBezTo>
                    <a:pt x="6263" y="1347"/>
                    <a:pt x="6295" y="1312"/>
                    <a:pt x="6331" y="1279"/>
                  </a:cubicBezTo>
                  <a:cubicBezTo>
                    <a:pt x="6569" y="1175"/>
                    <a:pt x="6706" y="937"/>
                    <a:pt x="6673" y="663"/>
                  </a:cubicBezTo>
                  <a:cubicBezTo>
                    <a:pt x="6605" y="422"/>
                    <a:pt x="6399" y="217"/>
                    <a:pt x="6159" y="184"/>
                  </a:cubicBezTo>
                  <a:cubicBezTo>
                    <a:pt x="6022" y="184"/>
                    <a:pt x="5852" y="149"/>
                    <a:pt x="5680" y="116"/>
                  </a:cubicBezTo>
                  <a:cubicBezTo>
                    <a:pt x="5510" y="47"/>
                    <a:pt x="5305" y="12"/>
                    <a:pt x="5132" y="12"/>
                  </a:cubicBezTo>
                  <a:cubicBezTo>
                    <a:pt x="5079" y="4"/>
                    <a:pt x="5014" y="1"/>
                    <a:pt x="49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4" name="Google Shape;4724;p211"/>
            <p:cNvSpPr/>
            <p:nvPr/>
          </p:nvSpPr>
          <p:spPr>
            <a:xfrm>
              <a:off x="7622425" y="2742000"/>
              <a:ext cx="185575" cy="72500"/>
            </a:xfrm>
            <a:custGeom>
              <a:rect b="b" l="l" r="r" t="t"/>
              <a:pathLst>
                <a:path extrusionOk="0" h="2900" w="7423">
                  <a:moveTo>
                    <a:pt x="5411" y="0"/>
                  </a:moveTo>
                  <a:cubicBezTo>
                    <a:pt x="4693" y="0"/>
                    <a:pt x="3421" y="163"/>
                    <a:pt x="3421" y="163"/>
                  </a:cubicBezTo>
                  <a:lnTo>
                    <a:pt x="274" y="1291"/>
                  </a:lnTo>
                  <a:lnTo>
                    <a:pt x="0" y="1154"/>
                  </a:lnTo>
                  <a:lnTo>
                    <a:pt x="1300" y="2900"/>
                  </a:lnTo>
                  <a:lnTo>
                    <a:pt x="4001" y="1395"/>
                  </a:lnTo>
                  <a:lnTo>
                    <a:pt x="5438" y="1085"/>
                  </a:lnTo>
                  <a:cubicBezTo>
                    <a:pt x="5438" y="1085"/>
                    <a:pt x="5929" y="1174"/>
                    <a:pt x="6384" y="1174"/>
                  </a:cubicBezTo>
                  <a:cubicBezTo>
                    <a:pt x="6564" y="1174"/>
                    <a:pt x="6739" y="1160"/>
                    <a:pt x="6875" y="1121"/>
                  </a:cubicBezTo>
                  <a:cubicBezTo>
                    <a:pt x="7080" y="1053"/>
                    <a:pt x="7217" y="984"/>
                    <a:pt x="7286" y="847"/>
                  </a:cubicBezTo>
                  <a:cubicBezTo>
                    <a:pt x="7422" y="606"/>
                    <a:pt x="7253" y="333"/>
                    <a:pt x="7012" y="300"/>
                  </a:cubicBezTo>
                  <a:cubicBezTo>
                    <a:pt x="6637" y="232"/>
                    <a:pt x="6158" y="95"/>
                    <a:pt x="5780" y="26"/>
                  </a:cubicBezTo>
                  <a:cubicBezTo>
                    <a:pt x="5695" y="8"/>
                    <a:pt x="5566" y="0"/>
                    <a:pt x="54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5" name="Google Shape;4725;p211"/>
            <p:cNvSpPr/>
            <p:nvPr/>
          </p:nvSpPr>
          <p:spPr>
            <a:xfrm>
              <a:off x="7615575" y="2736225"/>
              <a:ext cx="196725" cy="83425"/>
            </a:xfrm>
            <a:custGeom>
              <a:rect b="b" l="l" r="r" t="t"/>
              <a:pathLst>
                <a:path extrusionOk="0" h="3337" w="7869">
                  <a:moveTo>
                    <a:pt x="5767" y="1"/>
                  </a:moveTo>
                  <a:cubicBezTo>
                    <a:pt x="5083" y="1"/>
                    <a:pt x="3831" y="126"/>
                    <a:pt x="3660" y="153"/>
                  </a:cubicBezTo>
                  <a:lnTo>
                    <a:pt x="3591" y="153"/>
                  </a:lnTo>
                  <a:lnTo>
                    <a:pt x="581" y="1284"/>
                  </a:lnTo>
                  <a:lnTo>
                    <a:pt x="376" y="1180"/>
                  </a:lnTo>
                  <a:cubicBezTo>
                    <a:pt x="340" y="1156"/>
                    <a:pt x="300" y="1144"/>
                    <a:pt x="260" y="1144"/>
                  </a:cubicBezTo>
                  <a:cubicBezTo>
                    <a:pt x="186" y="1144"/>
                    <a:pt x="113" y="1182"/>
                    <a:pt x="69" y="1248"/>
                  </a:cubicBezTo>
                  <a:cubicBezTo>
                    <a:pt x="1" y="1385"/>
                    <a:pt x="33" y="1522"/>
                    <a:pt x="137" y="1557"/>
                  </a:cubicBezTo>
                  <a:lnTo>
                    <a:pt x="444" y="1727"/>
                  </a:lnTo>
                  <a:cubicBezTo>
                    <a:pt x="462" y="1745"/>
                    <a:pt x="488" y="1754"/>
                    <a:pt x="518" y="1754"/>
                  </a:cubicBezTo>
                  <a:cubicBezTo>
                    <a:pt x="548" y="1754"/>
                    <a:pt x="582" y="1745"/>
                    <a:pt x="616" y="1727"/>
                  </a:cubicBezTo>
                  <a:lnTo>
                    <a:pt x="3728" y="599"/>
                  </a:lnTo>
                  <a:cubicBezTo>
                    <a:pt x="4171" y="544"/>
                    <a:pt x="5151" y="444"/>
                    <a:pt x="5709" y="444"/>
                  </a:cubicBezTo>
                  <a:cubicBezTo>
                    <a:pt x="5841" y="444"/>
                    <a:pt x="5949" y="449"/>
                    <a:pt x="6022" y="463"/>
                  </a:cubicBezTo>
                  <a:cubicBezTo>
                    <a:pt x="6191" y="495"/>
                    <a:pt x="6396" y="564"/>
                    <a:pt x="6602" y="599"/>
                  </a:cubicBezTo>
                  <a:cubicBezTo>
                    <a:pt x="6807" y="668"/>
                    <a:pt x="7048" y="736"/>
                    <a:pt x="7253" y="769"/>
                  </a:cubicBezTo>
                  <a:cubicBezTo>
                    <a:pt x="7286" y="769"/>
                    <a:pt x="7354" y="805"/>
                    <a:pt x="7354" y="837"/>
                  </a:cubicBezTo>
                  <a:cubicBezTo>
                    <a:pt x="7390" y="873"/>
                    <a:pt x="7390" y="906"/>
                    <a:pt x="7354" y="974"/>
                  </a:cubicBezTo>
                  <a:cubicBezTo>
                    <a:pt x="7321" y="1043"/>
                    <a:pt x="7253" y="1078"/>
                    <a:pt x="7081" y="1147"/>
                  </a:cubicBezTo>
                  <a:cubicBezTo>
                    <a:pt x="6977" y="1177"/>
                    <a:pt x="6838" y="1190"/>
                    <a:pt x="6688" y="1190"/>
                  </a:cubicBezTo>
                  <a:cubicBezTo>
                    <a:pt x="6344" y="1190"/>
                    <a:pt x="5938" y="1126"/>
                    <a:pt x="5748" y="1078"/>
                  </a:cubicBezTo>
                  <a:lnTo>
                    <a:pt x="5679" y="1078"/>
                  </a:lnTo>
                  <a:lnTo>
                    <a:pt x="4207" y="1420"/>
                  </a:lnTo>
                  <a:lnTo>
                    <a:pt x="4174" y="1420"/>
                  </a:lnTo>
                  <a:lnTo>
                    <a:pt x="1470" y="2926"/>
                  </a:lnTo>
                  <a:cubicBezTo>
                    <a:pt x="1369" y="2958"/>
                    <a:pt x="1333" y="3131"/>
                    <a:pt x="1369" y="3232"/>
                  </a:cubicBezTo>
                  <a:cubicBezTo>
                    <a:pt x="1437" y="3301"/>
                    <a:pt x="1506" y="3336"/>
                    <a:pt x="1574" y="3336"/>
                  </a:cubicBezTo>
                  <a:cubicBezTo>
                    <a:pt x="1607" y="3336"/>
                    <a:pt x="1643" y="3336"/>
                    <a:pt x="1676" y="3301"/>
                  </a:cubicBezTo>
                  <a:lnTo>
                    <a:pt x="4344" y="1864"/>
                  </a:lnTo>
                  <a:lnTo>
                    <a:pt x="5712" y="1557"/>
                  </a:lnTo>
                  <a:cubicBezTo>
                    <a:pt x="5865" y="1578"/>
                    <a:pt x="6235" y="1641"/>
                    <a:pt x="6608" y="1641"/>
                  </a:cubicBezTo>
                  <a:cubicBezTo>
                    <a:pt x="6825" y="1641"/>
                    <a:pt x="7042" y="1620"/>
                    <a:pt x="7217" y="1557"/>
                  </a:cubicBezTo>
                  <a:cubicBezTo>
                    <a:pt x="7390" y="1522"/>
                    <a:pt x="7628" y="1420"/>
                    <a:pt x="7765" y="1180"/>
                  </a:cubicBezTo>
                  <a:cubicBezTo>
                    <a:pt x="7869" y="1010"/>
                    <a:pt x="7869" y="837"/>
                    <a:pt x="7765" y="668"/>
                  </a:cubicBezTo>
                  <a:cubicBezTo>
                    <a:pt x="7696" y="463"/>
                    <a:pt x="7527" y="359"/>
                    <a:pt x="7321" y="326"/>
                  </a:cubicBezTo>
                  <a:cubicBezTo>
                    <a:pt x="7149" y="290"/>
                    <a:pt x="6944" y="222"/>
                    <a:pt x="6739" y="153"/>
                  </a:cubicBezTo>
                  <a:cubicBezTo>
                    <a:pt x="6500" y="120"/>
                    <a:pt x="6295" y="52"/>
                    <a:pt x="6090" y="16"/>
                  </a:cubicBezTo>
                  <a:cubicBezTo>
                    <a:pt x="6012" y="5"/>
                    <a:pt x="5900" y="1"/>
                    <a:pt x="57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6" name="Google Shape;4726;p211"/>
            <p:cNvSpPr/>
            <p:nvPr/>
          </p:nvSpPr>
          <p:spPr>
            <a:xfrm>
              <a:off x="7632675" y="2772500"/>
              <a:ext cx="179625" cy="75325"/>
            </a:xfrm>
            <a:custGeom>
              <a:rect b="b" l="l" r="r" t="t"/>
              <a:pathLst>
                <a:path extrusionOk="0" h="3013" w="7185">
                  <a:moveTo>
                    <a:pt x="5588" y="0"/>
                  </a:moveTo>
                  <a:cubicBezTo>
                    <a:pt x="5077" y="0"/>
                    <a:pt x="3559" y="380"/>
                    <a:pt x="3559" y="380"/>
                  </a:cubicBezTo>
                  <a:lnTo>
                    <a:pt x="444" y="1611"/>
                  </a:lnTo>
                  <a:lnTo>
                    <a:pt x="1" y="1576"/>
                  </a:lnTo>
                  <a:lnTo>
                    <a:pt x="1985" y="3013"/>
                  </a:lnTo>
                  <a:lnTo>
                    <a:pt x="4207" y="1406"/>
                  </a:lnTo>
                  <a:lnTo>
                    <a:pt x="5439" y="960"/>
                  </a:lnTo>
                  <a:cubicBezTo>
                    <a:pt x="5439" y="960"/>
                    <a:pt x="5581" y="971"/>
                    <a:pt x="5776" y="971"/>
                  </a:cubicBezTo>
                  <a:cubicBezTo>
                    <a:pt x="6068" y="971"/>
                    <a:pt x="6479" y="946"/>
                    <a:pt x="6706" y="823"/>
                  </a:cubicBezTo>
                  <a:cubicBezTo>
                    <a:pt x="6807" y="790"/>
                    <a:pt x="6876" y="755"/>
                    <a:pt x="6944" y="722"/>
                  </a:cubicBezTo>
                  <a:cubicBezTo>
                    <a:pt x="7185" y="517"/>
                    <a:pt x="7048" y="106"/>
                    <a:pt x="6739" y="106"/>
                  </a:cubicBezTo>
                  <a:cubicBezTo>
                    <a:pt x="6397" y="106"/>
                    <a:pt x="5986" y="2"/>
                    <a:pt x="5644" y="2"/>
                  </a:cubicBezTo>
                  <a:cubicBezTo>
                    <a:pt x="5627" y="1"/>
                    <a:pt x="5608" y="0"/>
                    <a:pt x="55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7" name="Google Shape;4727;p211"/>
            <p:cNvSpPr/>
            <p:nvPr/>
          </p:nvSpPr>
          <p:spPr>
            <a:xfrm>
              <a:off x="7626650" y="2766525"/>
              <a:ext cx="189075" cy="87325"/>
            </a:xfrm>
            <a:custGeom>
              <a:rect b="b" l="l" r="r" t="t"/>
              <a:pathLst>
                <a:path extrusionOk="0" h="3493" w="7563">
                  <a:moveTo>
                    <a:pt x="5819" y="1"/>
                  </a:moveTo>
                  <a:cubicBezTo>
                    <a:pt x="5306" y="1"/>
                    <a:pt x="3893" y="347"/>
                    <a:pt x="3731" y="378"/>
                  </a:cubicBezTo>
                  <a:cubicBezTo>
                    <a:pt x="3731" y="378"/>
                    <a:pt x="3731" y="414"/>
                    <a:pt x="3696" y="414"/>
                  </a:cubicBezTo>
                  <a:lnTo>
                    <a:pt x="652" y="1610"/>
                  </a:lnTo>
                  <a:lnTo>
                    <a:pt x="275" y="1577"/>
                  </a:lnTo>
                  <a:cubicBezTo>
                    <a:pt x="138" y="1577"/>
                    <a:pt x="37" y="1678"/>
                    <a:pt x="37" y="1815"/>
                  </a:cubicBezTo>
                  <a:cubicBezTo>
                    <a:pt x="1" y="1919"/>
                    <a:pt x="105" y="2020"/>
                    <a:pt x="242" y="2056"/>
                  </a:cubicBezTo>
                  <a:lnTo>
                    <a:pt x="685" y="2089"/>
                  </a:lnTo>
                  <a:cubicBezTo>
                    <a:pt x="721" y="2089"/>
                    <a:pt x="754" y="2089"/>
                    <a:pt x="789" y="2056"/>
                  </a:cubicBezTo>
                  <a:lnTo>
                    <a:pt x="3868" y="824"/>
                  </a:lnTo>
                  <a:cubicBezTo>
                    <a:pt x="4311" y="720"/>
                    <a:pt x="5543" y="447"/>
                    <a:pt x="5885" y="447"/>
                  </a:cubicBezTo>
                  <a:cubicBezTo>
                    <a:pt x="6022" y="447"/>
                    <a:pt x="6227" y="482"/>
                    <a:pt x="6400" y="515"/>
                  </a:cubicBezTo>
                  <a:cubicBezTo>
                    <a:pt x="6605" y="551"/>
                    <a:pt x="6774" y="551"/>
                    <a:pt x="6980" y="583"/>
                  </a:cubicBezTo>
                  <a:cubicBezTo>
                    <a:pt x="7048" y="583"/>
                    <a:pt x="7048" y="619"/>
                    <a:pt x="7084" y="652"/>
                  </a:cubicBezTo>
                  <a:cubicBezTo>
                    <a:pt x="7084" y="687"/>
                    <a:pt x="7084" y="720"/>
                    <a:pt x="7048" y="789"/>
                  </a:cubicBezTo>
                  <a:cubicBezTo>
                    <a:pt x="6980" y="824"/>
                    <a:pt x="6947" y="824"/>
                    <a:pt x="6843" y="857"/>
                  </a:cubicBezTo>
                  <a:cubicBezTo>
                    <a:pt x="6605" y="994"/>
                    <a:pt x="5921" y="994"/>
                    <a:pt x="5715" y="994"/>
                  </a:cubicBezTo>
                  <a:lnTo>
                    <a:pt x="5611" y="994"/>
                  </a:lnTo>
                  <a:lnTo>
                    <a:pt x="4380" y="1440"/>
                  </a:lnTo>
                  <a:cubicBezTo>
                    <a:pt x="4347" y="1440"/>
                    <a:pt x="4347" y="1440"/>
                    <a:pt x="4311" y="1473"/>
                  </a:cubicBezTo>
                  <a:lnTo>
                    <a:pt x="2089" y="3082"/>
                  </a:lnTo>
                  <a:cubicBezTo>
                    <a:pt x="1985" y="3150"/>
                    <a:pt x="1985" y="3287"/>
                    <a:pt x="2054" y="3389"/>
                  </a:cubicBezTo>
                  <a:cubicBezTo>
                    <a:pt x="2089" y="3457"/>
                    <a:pt x="2158" y="3493"/>
                    <a:pt x="2226" y="3493"/>
                  </a:cubicBezTo>
                  <a:cubicBezTo>
                    <a:pt x="2294" y="3493"/>
                    <a:pt x="2327" y="3457"/>
                    <a:pt x="2363" y="3424"/>
                  </a:cubicBezTo>
                  <a:lnTo>
                    <a:pt x="4552" y="1850"/>
                  </a:lnTo>
                  <a:lnTo>
                    <a:pt x="5715" y="1440"/>
                  </a:lnTo>
                  <a:cubicBezTo>
                    <a:pt x="5773" y="1440"/>
                    <a:pt x="5873" y="1443"/>
                    <a:pt x="5995" y="1443"/>
                  </a:cubicBezTo>
                  <a:cubicBezTo>
                    <a:pt x="6311" y="1443"/>
                    <a:pt x="6778" y="1425"/>
                    <a:pt x="7048" y="1303"/>
                  </a:cubicBezTo>
                  <a:cubicBezTo>
                    <a:pt x="7152" y="1235"/>
                    <a:pt x="7253" y="1199"/>
                    <a:pt x="7322" y="1131"/>
                  </a:cubicBezTo>
                  <a:cubicBezTo>
                    <a:pt x="7494" y="994"/>
                    <a:pt x="7563" y="756"/>
                    <a:pt x="7494" y="515"/>
                  </a:cubicBezTo>
                  <a:cubicBezTo>
                    <a:pt x="7426" y="277"/>
                    <a:pt x="7221" y="140"/>
                    <a:pt x="6980" y="104"/>
                  </a:cubicBezTo>
                  <a:cubicBezTo>
                    <a:pt x="6843" y="104"/>
                    <a:pt x="6638" y="72"/>
                    <a:pt x="6468" y="72"/>
                  </a:cubicBezTo>
                  <a:cubicBezTo>
                    <a:pt x="6263" y="36"/>
                    <a:pt x="6090" y="3"/>
                    <a:pt x="5885" y="3"/>
                  </a:cubicBezTo>
                  <a:cubicBezTo>
                    <a:pt x="5865" y="2"/>
                    <a:pt x="5843" y="1"/>
                    <a:pt x="5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8" name="Google Shape;4728;p211"/>
            <p:cNvSpPr/>
            <p:nvPr/>
          </p:nvSpPr>
          <p:spPr>
            <a:xfrm>
              <a:off x="7648900" y="2803325"/>
              <a:ext cx="152250" cy="83850"/>
            </a:xfrm>
            <a:custGeom>
              <a:rect b="b" l="l" r="r" t="t"/>
              <a:pathLst>
                <a:path extrusionOk="0" h="3354" w="6090">
                  <a:moveTo>
                    <a:pt x="5748" y="1"/>
                  </a:moveTo>
                  <a:cubicBezTo>
                    <a:pt x="5577" y="19"/>
                    <a:pt x="5371" y="19"/>
                    <a:pt x="5162" y="19"/>
                  </a:cubicBezTo>
                  <a:cubicBezTo>
                    <a:pt x="4953" y="19"/>
                    <a:pt x="4739" y="19"/>
                    <a:pt x="4552" y="36"/>
                  </a:cubicBezTo>
                  <a:cubicBezTo>
                    <a:pt x="4106" y="36"/>
                    <a:pt x="2431" y="652"/>
                    <a:pt x="2431" y="652"/>
                  </a:cubicBezTo>
                  <a:lnTo>
                    <a:pt x="411" y="1610"/>
                  </a:lnTo>
                  <a:lnTo>
                    <a:pt x="0" y="1542"/>
                  </a:lnTo>
                  <a:lnTo>
                    <a:pt x="925" y="3353"/>
                  </a:lnTo>
                  <a:lnTo>
                    <a:pt x="3216" y="1610"/>
                  </a:lnTo>
                  <a:lnTo>
                    <a:pt x="4448" y="1027"/>
                  </a:lnTo>
                  <a:cubicBezTo>
                    <a:pt x="4448" y="1027"/>
                    <a:pt x="5337" y="994"/>
                    <a:pt x="5715" y="789"/>
                  </a:cubicBezTo>
                  <a:cubicBezTo>
                    <a:pt x="5988" y="617"/>
                    <a:pt x="6090" y="480"/>
                    <a:pt x="6057" y="274"/>
                  </a:cubicBezTo>
                  <a:cubicBezTo>
                    <a:pt x="6057" y="138"/>
                    <a:pt x="5920" y="1"/>
                    <a:pt x="57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9" name="Google Shape;4729;p211"/>
            <p:cNvSpPr/>
            <p:nvPr/>
          </p:nvSpPr>
          <p:spPr>
            <a:xfrm>
              <a:off x="7642950" y="2798000"/>
              <a:ext cx="164225" cy="94300"/>
            </a:xfrm>
            <a:custGeom>
              <a:rect b="b" l="l" r="r" t="t"/>
              <a:pathLst>
                <a:path extrusionOk="0" h="3772" w="6569">
                  <a:moveTo>
                    <a:pt x="6026" y="0"/>
                  </a:moveTo>
                  <a:cubicBezTo>
                    <a:pt x="6002" y="0"/>
                    <a:pt x="5977" y="3"/>
                    <a:pt x="5953" y="9"/>
                  </a:cubicBezTo>
                  <a:lnTo>
                    <a:pt x="4754" y="9"/>
                  </a:lnTo>
                  <a:cubicBezTo>
                    <a:pt x="4311" y="44"/>
                    <a:pt x="2770" y="591"/>
                    <a:pt x="2565" y="660"/>
                  </a:cubicBezTo>
                  <a:lnTo>
                    <a:pt x="616" y="1582"/>
                  </a:lnTo>
                  <a:lnTo>
                    <a:pt x="274" y="1549"/>
                  </a:lnTo>
                  <a:cubicBezTo>
                    <a:pt x="256" y="1543"/>
                    <a:pt x="236" y="1540"/>
                    <a:pt x="217" y="1540"/>
                  </a:cubicBezTo>
                  <a:cubicBezTo>
                    <a:pt x="126" y="1540"/>
                    <a:pt x="33" y="1606"/>
                    <a:pt x="33" y="1719"/>
                  </a:cubicBezTo>
                  <a:cubicBezTo>
                    <a:pt x="0" y="1856"/>
                    <a:pt x="69" y="1960"/>
                    <a:pt x="206" y="1993"/>
                  </a:cubicBezTo>
                  <a:lnTo>
                    <a:pt x="581" y="2061"/>
                  </a:lnTo>
                  <a:cubicBezTo>
                    <a:pt x="649" y="2061"/>
                    <a:pt x="684" y="2061"/>
                    <a:pt x="717" y="2028"/>
                  </a:cubicBezTo>
                  <a:lnTo>
                    <a:pt x="2737" y="1070"/>
                  </a:lnTo>
                  <a:cubicBezTo>
                    <a:pt x="3216" y="898"/>
                    <a:pt x="4448" y="487"/>
                    <a:pt x="4790" y="455"/>
                  </a:cubicBezTo>
                  <a:lnTo>
                    <a:pt x="5337" y="455"/>
                  </a:lnTo>
                  <a:cubicBezTo>
                    <a:pt x="5496" y="455"/>
                    <a:pt x="5656" y="469"/>
                    <a:pt x="5795" y="469"/>
                  </a:cubicBezTo>
                  <a:cubicBezTo>
                    <a:pt x="5865" y="469"/>
                    <a:pt x="5929" y="466"/>
                    <a:pt x="5986" y="455"/>
                  </a:cubicBezTo>
                  <a:cubicBezTo>
                    <a:pt x="6021" y="455"/>
                    <a:pt x="6054" y="455"/>
                    <a:pt x="6054" y="487"/>
                  </a:cubicBezTo>
                  <a:cubicBezTo>
                    <a:pt x="6054" y="487"/>
                    <a:pt x="6090" y="487"/>
                    <a:pt x="6090" y="523"/>
                  </a:cubicBezTo>
                  <a:cubicBezTo>
                    <a:pt x="6090" y="591"/>
                    <a:pt x="6090" y="660"/>
                    <a:pt x="5849" y="797"/>
                  </a:cubicBezTo>
                  <a:cubicBezTo>
                    <a:pt x="5575" y="934"/>
                    <a:pt x="4927" y="1002"/>
                    <a:pt x="4686" y="1035"/>
                  </a:cubicBezTo>
                  <a:lnTo>
                    <a:pt x="4584" y="1035"/>
                  </a:lnTo>
                  <a:lnTo>
                    <a:pt x="3353" y="1618"/>
                  </a:lnTo>
                  <a:cubicBezTo>
                    <a:pt x="3353" y="1651"/>
                    <a:pt x="3317" y="1651"/>
                    <a:pt x="3317" y="1651"/>
                  </a:cubicBezTo>
                  <a:lnTo>
                    <a:pt x="1027" y="3361"/>
                  </a:lnTo>
                  <a:cubicBezTo>
                    <a:pt x="923" y="3465"/>
                    <a:pt x="890" y="3602"/>
                    <a:pt x="958" y="3703"/>
                  </a:cubicBezTo>
                  <a:cubicBezTo>
                    <a:pt x="1027" y="3772"/>
                    <a:pt x="1095" y="3772"/>
                    <a:pt x="1163" y="3772"/>
                  </a:cubicBezTo>
                  <a:cubicBezTo>
                    <a:pt x="1196" y="3772"/>
                    <a:pt x="1232" y="3772"/>
                    <a:pt x="1300" y="3739"/>
                  </a:cubicBezTo>
                  <a:lnTo>
                    <a:pt x="3591" y="2028"/>
                  </a:lnTo>
                  <a:lnTo>
                    <a:pt x="4754" y="1481"/>
                  </a:lnTo>
                  <a:cubicBezTo>
                    <a:pt x="4959" y="1445"/>
                    <a:pt x="5712" y="1413"/>
                    <a:pt x="6090" y="1172"/>
                  </a:cubicBezTo>
                  <a:cubicBezTo>
                    <a:pt x="6328" y="1035"/>
                    <a:pt x="6569" y="830"/>
                    <a:pt x="6533" y="487"/>
                  </a:cubicBezTo>
                  <a:cubicBezTo>
                    <a:pt x="6533" y="351"/>
                    <a:pt x="6465" y="214"/>
                    <a:pt x="6363" y="113"/>
                  </a:cubicBezTo>
                  <a:cubicBezTo>
                    <a:pt x="6251" y="56"/>
                    <a:pt x="6138" y="0"/>
                    <a:pt x="60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0" name="Google Shape;4730;p211"/>
            <p:cNvSpPr/>
            <p:nvPr/>
          </p:nvSpPr>
          <p:spPr>
            <a:xfrm>
              <a:off x="7494950" y="2739925"/>
              <a:ext cx="124075" cy="65150"/>
            </a:xfrm>
            <a:custGeom>
              <a:rect b="b" l="l" r="r" t="t"/>
              <a:pathLst>
                <a:path extrusionOk="0" h="2606" w="4963">
                  <a:moveTo>
                    <a:pt x="4827" y="0"/>
                  </a:moveTo>
                  <a:cubicBezTo>
                    <a:pt x="2996" y="0"/>
                    <a:pt x="1" y="2605"/>
                    <a:pt x="1" y="2605"/>
                  </a:cubicBezTo>
                  <a:lnTo>
                    <a:pt x="3011" y="1784"/>
                  </a:lnTo>
                  <a:cubicBezTo>
                    <a:pt x="3252" y="1100"/>
                    <a:pt x="3969" y="621"/>
                    <a:pt x="4962" y="5"/>
                  </a:cubicBezTo>
                  <a:cubicBezTo>
                    <a:pt x="4918" y="2"/>
                    <a:pt x="4873" y="0"/>
                    <a:pt x="48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1" name="Google Shape;4731;p211"/>
            <p:cNvSpPr/>
            <p:nvPr/>
          </p:nvSpPr>
          <p:spPr>
            <a:xfrm>
              <a:off x="7210200" y="2613475"/>
              <a:ext cx="144525" cy="96700"/>
            </a:xfrm>
            <a:custGeom>
              <a:rect b="b" l="l" r="r" t="t"/>
              <a:pathLst>
                <a:path extrusionOk="0" h="3868" w="5781">
                  <a:moveTo>
                    <a:pt x="717" y="0"/>
                  </a:moveTo>
                  <a:lnTo>
                    <a:pt x="717" y="0"/>
                  </a:lnTo>
                  <a:cubicBezTo>
                    <a:pt x="0" y="479"/>
                    <a:pt x="1026" y="1131"/>
                    <a:pt x="1026" y="1131"/>
                  </a:cubicBezTo>
                  <a:lnTo>
                    <a:pt x="1916" y="2669"/>
                  </a:lnTo>
                  <a:cubicBezTo>
                    <a:pt x="1916" y="2669"/>
                    <a:pt x="5114" y="3868"/>
                    <a:pt x="5756" y="3868"/>
                  </a:cubicBezTo>
                  <a:cubicBezTo>
                    <a:pt x="5765" y="3868"/>
                    <a:pt x="5773" y="3868"/>
                    <a:pt x="5780" y="3867"/>
                  </a:cubicBezTo>
                  <a:cubicBezTo>
                    <a:pt x="4959" y="2773"/>
                    <a:pt x="4516" y="2190"/>
                    <a:pt x="3933" y="1642"/>
                  </a:cubicBezTo>
                  <a:cubicBezTo>
                    <a:pt x="2975" y="720"/>
                    <a:pt x="2428" y="548"/>
                    <a:pt x="1949" y="378"/>
                  </a:cubicBezTo>
                  <a:cubicBezTo>
                    <a:pt x="1870" y="388"/>
                    <a:pt x="1796" y="392"/>
                    <a:pt x="1725" y="392"/>
                  </a:cubicBezTo>
                  <a:cubicBezTo>
                    <a:pt x="1053" y="392"/>
                    <a:pt x="717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2" name="Google Shape;4732;p211"/>
            <p:cNvSpPr/>
            <p:nvPr/>
          </p:nvSpPr>
          <p:spPr>
            <a:xfrm>
              <a:off x="7216150" y="2607425"/>
              <a:ext cx="144600" cy="107875"/>
            </a:xfrm>
            <a:custGeom>
              <a:rect b="b" l="l" r="r" t="t"/>
              <a:pathLst>
                <a:path extrusionOk="0" h="4315" w="5784">
                  <a:moveTo>
                    <a:pt x="479" y="552"/>
                  </a:moveTo>
                  <a:cubicBezTo>
                    <a:pt x="669" y="678"/>
                    <a:pt x="1032" y="862"/>
                    <a:pt x="1545" y="862"/>
                  </a:cubicBezTo>
                  <a:cubicBezTo>
                    <a:pt x="1588" y="862"/>
                    <a:pt x="1633" y="861"/>
                    <a:pt x="1678" y="858"/>
                  </a:cubicBezTo>
                  <a:lnTo>
                    <a:pt x="1746" y="858"/>
                  </a:lnTo>
                  <a:cubicBezTo>
                    <a:pt x="2190" y="1030"/>
                    <a:pt x="2704" y="1236"/>
                    <a:pt x="3525" y="2057"/>
                  </a:cubicBezTo>
                  <a:cubicBezTo>
                    <a:pt x="4004" y="2500"/>
                    <a:pt x="4415" y="2979"/>
                    <a:pt x="5030" y="3800"/>
                  </a:cubicBezTo>
                  <a:cubicBezTo>
                    <a:pt x="4242" y="3595"/>
                    <a:pt x="2841" y="3116"/>
                    <a:pt x="1815" y="2705"/>
                  </a:cubicBezTo>
                  <a:lnTo>
                    <a:pt x="994" y="1236"/>
                  </a:lnTo>
                  <a:cubicBezTo>
                    <a:pt x="958" y="1200"/>
                    <a:pt x="925" y="1200"/>
                    <a:pt x="890" y="1167"/>
                  </a:cubicBezTo>
                  <a:cubicBezTo>
                    <a:pt x="753" y="1063"/>
                    <a:pt x="446" y="825"/>
                    <a:pt x="446" y="620"/>
                  </a:cubicBezTo>
                  <a:cubicBezTo>
                    <a:pt x="446" y="620"/>
                    <a:pt x="446" y="584"/>
                    <a:pt x="479" y="552"/>
                  </a:cubicBezTo>
                  <a:close/>
                  <a:moveTo>
                    <a:pt x="459" y="0"/>
                  </a:moveTo>
                  <a:cubicBezTo>
                    <a:pt x="421" y="0"/>
                    <a:pt x="382" y="11"/>
                    <a:pt x="342" y="37"/>
                  </a:cubicBezTo>
                  <a:cubicBezTo>
                    <a:pt x="36" y="242"/>
                    <a:pt x="0" y="483"/>
                    <a:pt x="0" y="653"/>
                  </a:cubicBezTo>
                  <a:cubicBezTo>
                    <a:pt x="0" y="1063"/>
                    <a:pt x="446" y="1405"/>
                    <a:pt x="616" y="1509"/>
                  </a:cubicBezTo>
                  <a:lnTo>
                    <a:pt x="1473" y="3015"/>
                  </a:lnTo>
                  <a:lnTo>
                    <a:pt x="1574" y="3116"/>
                  </a:lnTo>
                  <a:cubicBezTo>
                    <a:pt x="2121" y="3321"/>
                    <a:pt x="4825" y="4315"/>
                    <a:pt x="5509" y="4315"/>
                  </a:cubicBezTo>
                  <a:lnTo>
                    <a:pt x="5542" y="4315"/>
                  </a:lnTo>
                  <a:cubicBezTo>
                    <a:pt x="5646" y="4315"/>
                    <a:pt x="5715" y="4279"/>
                    <a:pt x="5748" y="4178"/>
                  </a:cubicBezTo>
                  <a:cubicBezTo>
                    <a:pt x="5783" y="4109"/>
                    <a:pt x="5748" y="4041"/>
                    <a:pt x="5715" y="3972"/>
                  </a:cubicBezTo>
                  <a:cubicBezTo>
                    <a:pt x="4858" y="2809"/>
                    <a:pt x="4415" y="2262"/>
                    <a:pt x="3867" y="1715"/>
                  </a:cubicBezTo>
                  <a:cubicBezTo>
                    <a:pt x="2942" y="858"/>
                    <a:pt x="2362" y="620"/>
                    <a:pt x="1916" y="448"/>
                  </a:cubicBezTo>
                  <a:lnTo>
                    <a:pt x="1779" y="415"/>
                  </a:lnTo>
                  <a:cubicBezTo>
                    <a:pt x="1746" y="379"/>
                    <a:pt x="1711" y="379"/>
                    <a:pt x="1678" y="379"/>
                  </a:cubicBezTo>
                  <a:cubicBezTo>
                    <a:pt x="1596" y="392"/>
                    <a:pt x="1518" y="397"/>
                    <a:pt x="1446" y="397"/>
                  </a:cubicBezTo>
                  <a:cubicBezTo>
                    <a:pt x="916" y="397"/>
                    <a:pt x="652" y="101"/>
                    <a:pt x="652" y="73"/>
                  </a:cubicBezTo>
                  <a:cubicBezTo>
                    <a:pt x="587" y="30"/>
                    <a:pt x="523" y="0"/>
                    <a:pt x="4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3" name="Google Shape;4733;p211"/>
            <p:cNvSpPr/>
            <p:nvPr/>
          </p:nvSpPr>
          <p:spPr>
            <a:xfrm>
              <a:off x="7155450" y="2623875"/>
              <a:ext cx="640575" cy="476275"/>
            </a:xfrm>
            <a:custGeom>
              <a:rect b="b" l="l" r="r" t="t"/>
              <a:pathLst>
                <a:path extrusionOk="0" h="19051" w="25623">
                  <a:moveTo>
                    <a:pt x="2304" y="0"/>
                  </a:moveTo>
                  <a:cubicBezTo>
                    <a:pt x="2103" y="0"/>
                    <a:pt x="1901" y="79"/>
                    <a:pt x="1744" y="236"/>
                  </a:cubicBezTo>
                  <a:cubicBezTo>
                    <a:pt x="753" y="1295"/>
                    <a:pt x="1" y="3621"/>
                    <a:pt x="34" y="5162"/>
                  </a:cubicBezTo>
                  <a:cubicBezTo>
                    <a:pt x="2128" y="8208"/>
                    <a:pt x="4785" y="8672"/>
                    <a:pt x="6208" y="8672"/>
                  </a:cubicBezTo>
                  <a:cubicBezTo>
                    <a:pt x="6831" y="8672"/>
                    <a:pt x="7218" y="8583"/>
                    <a:pt x="7218" y="8583"/>
                  </a:cubicBezTo>
                  <a:cubicBezTo>
                    <a:pt x="7218" y="8583"/>
                    <a:pt x="20732" y="18709"/>
                    <a:pt x="24905" y="19051"/>
                  </a:cubicBezTo>
                  <a:lnTo>
                    <a:pt x="25622" y="9814"/>
                  </a:lnTo>
                  <a:lnTo>
                    <a:pt x="8964" y="4136"/>
                  </a:lnTo>
                  <a:lnTo>
                    <a:pt x="7833" y="3142"/>
                  </a:lnTo>
                  <a:cubicBezTo>
                    <a:pt x="7664" y="3005"/>
                    <a:pt x="7491" y="2904"/>
                    <a:pt x="7322" y="2800"/>
                  </a:cubicBezTo>
                  <a:lnTo>
                    <a:pt x="2738" y="132"/>
                  </a:lnTo>
                  <a:cubicBezTo>
                    <a:pt x="2605" y="44"/>
                    <a:pt x="2455" y="0"/>
                    <a:pt x="23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4" name="Google Shape;4734;p211"/>
            <p:cNvSpPr/>
            <p:nvPr/>
          </p:nvSpPr>
          <p:spPr>
            <a:xfrm>
              <a:off x="7151133" y="2617282"/>
              <a:ext cx="649200" cy="487850"/>
            </a:xfrm>
            <a:custGeom>
              <a:rect b="b" l="l" r="r" t="t"/>
              <a:pathLst>
                <a:path extrusionOk="0" h="19514" w="25968">
                  <a:moveTo>
                    <a:pt x="2390" y="1"/>
                  </a:moveTo>
                  <a:cubicBezTo>
                    <a:pt x="2256" y="1"/>
                    <a:pt x="2111" y="32"/>
                    <a:pt x="1985" y="82"/>
                  </a:cubicBezTo>
                  <a:cubicBezTo>
                    <a:pt x="1815" y="150"/>
                    <a:pt x="1678" y="323"/>
                    <a:pt x="1610" y="424"/>
                  </a:cubicBezTo>
                  <a:cubicBezTo>
                    <a:pt x="1199" y="870"/>
                    <a:pt x="926" y="1417"/>
                    <a:pt x="685" y="1965"/>
                  </a:cubicBezTo>
                  <a:cubicBezTo>
                    <a:pt x="480" y="2512"/>
                    <a:pt x="310" y="3092"/>
                    <a:pt x="173" y="3640"/>
                  </a:cubicBezTo>
                  <a:cubicBezTo>
                    <a:pt x="69" y="4223"/>
                    <a:pt x="1" y="4803"/>
                    <a:pt x="1" y="5419"/>
                  </a:cubicBezTo>
                  <a:lnTo>
                    <a:pt x="1" y="5487"/>
                  </a:lnTo>
                  <a:lnTo>
                    <a:pt x="36" y="5487"/>
                  </a:lnTo>
                  <a:cubicBezTo>
                    <a:pt x="411" y="6070"/>
                    <a:pt x="890" y="6617"/>
                    <a:pt x="1405" y="7129"/>
                  </a:cubicBezTo>
                  <a:cubicBezTo>
                    <a:pt x="1916" y="7608"/>
                    <a:pt x="2499" y="8054"/>
                    <a:pt x="3148" y="8361"/>
                  </a:cubicBezTo>
                  <a:cubicBezTo>
                    <a:pt x="3799" y="8703"/>
                    <a:pt x="4484" y="8908"/>
                    <a:pt x="5201" y="9045"/>
                  </a:cubicBezTo>
                  <a:cubicBezTo>
                    <a:pt x="5585" y="9100"/>
                    <a:pt x="5968" y="9136"/>
                    <a:pt x="6351" y="9136"/>
                  </a:cubicBezTo>
                  <a:cubicBezTo>
                    <a:pt x="6652" y="9136"/>
                    <a:pt x="6953" y="9114"/>
                    <a:pt x="7254" y="9063"/>
                  </a:cubicBezTo>
                  <a:lnTo>
                    <a:pt x="7254" y="9063"/>
                  </a:lnTo>
                  <a:cubicBezTo>
                    <a:pt x="10004" y="11098"/>
                    <a:pt x="12787" y="13064"/>
                    <a:pt x="15669" y="14896"/>
                  </a:cubicBezTo>
                  <a:cubicBezTo>
                    <a:pt x="17141" y="15854"/>
                    <a:pt x="18611" y="16743"/>
                    <a:pt x="20116" y="17564"/>
                  </a:cubicBezTo>
                  <a:cubicBezTo>
                    <a:pt x="20869" y="17975"/>
                    <a:pt x="21657" y="18385"/>
                    <a:pt x="22442" y="18728"/>
                  </a:cubicBezTo>
                  <a:cubicBezTo>
                    <a:pt x="22853" y="18897"/>
                    <a:pt x="23263" y="19070"/>
                    <a:pt x="23674" y="19207"/>
                  </a:cubicBezTo>
                  <a:cubicBezTo>
                    <a:pt x="24084" y="19343"/>
                    <a:pt x="24531" y="19480"/>
                    <a:pt x="24974" y="19513"/>
                  </a:cubicBezTo>
                  <a:cubicBezTo>
                    <a:pt x="25111" y="19513"/>
                    <a:pt x="25215" y="19445"/>
                    <a:pt x="25215" y="19308"/>
                  </a:cubicBezTo>
                  <a:cubicBezTo>
                    <a:pt x="25248" y="19171"/>
                    <a:pt x="25146" y="19070"/>
                    <a:pt x="25009" y="19070"/>
                  </a:cubicBezTo>
                  <a:cubicBezTo>
                    <a:pt x="24632" y="19034"/>
                    <a:pt x="24221" y="18897"/>
                    <a:pt x="23811" y="18760"/>
                  </a:cubicBezTo>
                  <a:cubicBezTo>
                    <a:pt x="23400" y="18624"/>
                    <a:pt x="23025" y="18487"/>
                    <a:pt x="22648" y="18317"/>
                  </a:cubicBezTo>
                  <a:cubicBezTo>
                    <a:pt x="21862" y="17975"/>
                    <a:pt x="21110" y="17564"/>
                    <a:pt x="20357" y="17154"/>
                  </a:cubicBezTo>
                  <a:cubicBezTo>
                    <a:pt x="18852" y="16333"/>
                    <a:pt x="17379" y="15443"/>
                    <a:pt x="15942" y="14518"/>
                  </a:cubicBezTo>
                  <a:cubicBezTo>
                    <a:pt x="13036" y="12638"/>
                    <a:pt x="10231" y="10687"/>
                    <a:pt x="7458" y="8634"/>
                  </a:cubicBezTo>
                  <a:cubicBezTo>
                    <a:pt x="7390" y="8602"/>
                    <a:pt x="7357" y="8602"/>
                    <a:pt x="7289" y="8602"/>
                  </a:cubicBezTo>
                  <a:lnTo>
                    <a:pt x="7253" y="8602"/>
                  </a:lnTo>
                  <a:cubicBezTo>
                    <a:pt x="6945" y="8652"/>
                    <a:pt x="6612" y="8677"/>
                    <a:pt x="6274" y="8677"/>
                  </a:cubicBezTo>
                  <a:cubicBezTo>
                    <a:pt x="5937" y="8677"/>
                    <a:pt x="5595" y="8652"/>
                    <a:pt x="5269" y="8602"/>
                  </a:cubicBezTo>
                  <a:cubicBezTo>
                    <a:pt x="4585" y="8498"/>
                    <a:pt x="3936" y="8292"/>
                    <a:pt x="3320" y="7986"/>
                  </a:cubicBezTo>
                  <a:cubicBezTo>
                    <a:pt x="2738" y="7712"/>
                    <a:pt x="2157" y="7302"/>
                    <a:pt x="1643" y="6855"/>
                  </a:cubicBezTo>
                  <a:cubicBezTo>
                    <a:pt x="1146" y="6425"/>
                    <a:pt x="711" y="5896"/>
                    <a:pt x="310" y="5365"/>
                  </a:cubicBezTo>
                  <a:lnTo>
                    <a:pt x="310" y="5365"/>
                  </a:lnTo>
                  <a:cubicBezTo>
                    <a:pt x="314" y="4277"/>
                    <a:pt x="619" y="3154"/>
                    <a:pt x="1063" y="2135"/>
                  </a:cubicBezTo>
                  <a:cubicBezTo>
                    <a:pt x="1301" y="1623"/>
                    <a:pt x="1574" y="1108"/>
                    <a:pt x="1916" y="698"/>
                  </a:cubicBezTo>
                  <a:cubicBezTo>
                    <a:pt x="2020" y="596"/>
                    <a:pt x="2089" y="528"/>
                    <a:pt x="2190" y="492"/>
                  </a:cubicBezTo>
                  <a:cubicBezTo>
                    <a:pt x="2238" y="469"/>
                    <a:pt x="2321" y="445"/>
                    <a:pt x="2389" y="445"/>
                  </a:cubicBezTo>
                  <a:cubicBezTo>
                    <a:pt x="2417" y="445"/>
                    <a:pt x="2444" y="449"/>
                    <a:pt x="2464" y="460"/>
                  </a:cubicBezTo>
                  <a:cubicBezTo>
                    <a:pt x="2601" y="460"/>
                    <a:pt x="2669" y="492"/>
                    <a:pt x="2773" y="596"/>
                  </a:cubicBezTo>
                  <a:lnTo>
                    <a:pt x="3148" y="802"/>
                  </a:lnTo>
                  <a:lnTo>
                    <a:pt x="6159" y="2545"/>
                  </a:lnTo>
                  <a:lnTo>
                    <a:pt x="6911" y="2991"/>
                  </a:lnTo>
                  <a:lnTo>
                    <a:pt x="7289" y="3196"/>
                  </a:lnTo>
                  <a:cubicBezTo>
                    <a:pt x="7390" y="3265"/>
                    <a:pt x="7494" y="3333"/>
                    <a:pt x="7631" y="3434"/>
                  </a:cubicBezTo>
                  <a:cubicBezTo>
                    <a:pt x="8041" y="3777"/>
                    <a:pt x="8485" y="4154"/>
                    <a:pt x="8931" y="4529"/>
                  </a:cubicBezTo>
                  <a:cubicBezTo>
                    <a:pt x="8931" y="4565"/>
                    <a:pt x="8964" y="4565"/>
                    <a:pt x="8999" y="4565"/>
                  </a:cubicBezTo>
                  <a:lnTo>
                    <a:pt x="25658" y="10276"/>
                  </a:lnTo>
                  <a:cubicBezTo>
                    <a:pt x="25676" y="10283"/>
                    <a:pt x="25696" y="10286"/>
                    <a:pt x="25715" y="10286"/>
                  </a:cubicBezTo>
                  <a:cubicBezTo>
                    <a:pt x="25807" y="10286"/>
                    <a:pt x="25905" y="10219"/>
                    <a:pt x="25932" y="10107"/>
                  </a:cubicBezTo>
                  <a:cubicBezTo>
                    <a:pt x="25967" y="10003"/>
                    <a:pt x="25899" y="9866"/>
                    <a:pt x="25795" y="9833"/>
                  </a:cubicBezTo>
                  <a:lnTo>
                    <a:pt x="9170" y="4130"/>
                  </a:lnTo>
                  <a:lnTo>
                    <a:pt x="9170" y="4130"/>
                  </a:lnTo>
                  <a:lnTo>
                    <a:pt x="7905" y="3060"/>
                  </a:lnTo>
                  <a:cubicBezTo>
                    <a:pt x="7768" y="2956"/>
                    <a:pt x="7631" y="2887"/>
                    <a:pt x="7494" y="2819"/>
                  </a:cubicBezTo>
                  <a:lnTo>
                    <a:pt x="7116" y="2581"/>
                  </a:lnTo>
                  <a:lnTo>
                    <a:pt x="6399" y="2135"/>
                  </a:lnTo>
                  <a:lnTo>
                    <a:pt x="3389" y="424"/>
                  </a:lnTo>
                  <a:lnTo>
                    <a:pt x="3011" y="186"/>
                  </a:lnTo>
                  <a:cubicBezTo>
                    <a:pt x="2978" y="150"/>
                    <a:pt x="2910" y="118"/>
                    <a:pt x="2806" y="82"/>
                  </a:cubicBezTo>
                  <a:cubicBezTo>
                    <a:pt x="2738" y="49"/>
                    <a:pt x="2636" y="14"/>
                    <a:pt x="2532" y="14"/>
                  </a:cubicBezTo>
                  <a:cubicBezTo>
                    <a:pt x="2487" y="5"/>
                    <a:pt x="2439" y="1"/>
                    <a:pt x="23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5" name="Google Shape;4735;p211"/>
            <p:cNvSpPr/>
            <p:nvPr/>
          </p:nvSpPr>
          <p:spPr>
            <a:xfrm>
              <a:off x="7164000" y="2606525"/>
              <a:ext cx="72700" cy="63425"/>
            </a:xfrm>
            <a:custGeom>
              <a:rect b="b" l="l" r="r" t="t"/>
              <a:pathLst>
                <a:path extrusionOk="0" h="2537" w="2908">
                  <a:moveTo>
                    <a:pt x="753" y="1"/>
                  </a:moveTo>
                  <a:cubicBezTo>
                    <a:pt x="572" y="1"/>
                    <a:pt x="394" y="71"/>
                    <a:pt x="275" y="210"/>
                  </a:cubicBezTo>
                  <a:cubicBezTo>
                    <a:pt x="1" y="484"/>
                    <a:pt x="34" y="930"/>
                    <a:pt x="307" y="1168"/>
                  </a:cubicBezTo>
                  <a:lnTo>
                    <a:pt x="1917" y="2536"/>
                  </a:lnTo>
                  <a:lnTo>
                    <a:pt x="2086" y="2399"/>
                  </a:lnTo>
                  <a:lnTo>
                    <a:pt x="2907" y="1236"/>
                  </a:lnTo>
                  <a:lnTo>
                    <a:pt x="1128" y="109"/>
                  </a:lnTo>
                  <a:cubicBezTo>
                    <a:pt x="1014" y="37"/>
                    <a:pt x="883" y="1"/>
                    <a:pt x="7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6" name="Google Shape;4736;p211"/>
            <p:cNvSpPr/>
            <p:nvPr/>
          </p:nvSpPr>
          <p:spPr>
            <a:xfrm>
              <a:off x="7159700" y="2600900"/>
              <a:ext cx="83825" cy="75050"/>
            </a:xfrm>
            <a:custGeom>
              <a:rect b="b" l="l" r="r" t="t"/>
              <a:pathLst>
                <a:path extrusionOk="0" h="3002" w="3353">
                  <a:moveTo>
                    <a:pt x="925" y="1"/>
                  </a:moveTo>
                  <a:cubicBezTo>
                    <a:pt x="689" y="1"/>
                    <a:pt x="458" y="95"/>
                    <a:pt x="274" y="298"/>
                  </a:cubicBezTo>
                  <a:cubicBezTo>
                    <a:pt x="104" y="470"/>
                    <a:pt x="0" y="709"/>
                    <a:pt x="36" y="949"/>
                  </a:cubicBezTo>
                  <a:cubicBezTo>
                    <a:pt x="36" y="1187"/>
                    <a:pt x="137" y="1393"/>
                    <a:pt x="343" y="1565"/>
                  </a:cubicBezTo>
                  <a:lnTo>
                    <a:pt x="1952" y="2934"/>
                  </a:lnTo>
                  <a:cubicBezTo>
                    <a:pt x="1985" y="2966"/>
                    <a:pt x="2053" y="3002"/>
                    <a:pt x="2089" y="3002"/>
                  </a:cubicBezTo>
                  <a:cubicBezTo>
                    <a:pt x="2157" y="3002"/>
                    <a:pt x="2225" y="2966"/>
                    <a:pt x="2258" y="2934"/>
                  </a:cubicBezTo>
                  <a:lnTo>
                    <a:pt x="2395" y="2797"/>
                  </a:lnTo>
                  <a:cubicBezTo>
                    <a:pt x="2499" y="2693"/>
                    <a:pt x="2499" y="2556"/>
                    <a:pt x="2395" y="2455"/>
                  </a:cubicBezTo>
                  <a:cubicBezTo>
                    <a:pt x="2361" y="2420"/>
                    <a:pt x="2310" y="2403"/>
                    <a:pt x="2254" y="2403"/>
                  </a:cubicBezTo>
                  <a:cubicBezTo>
                    <a:pt x="2199" y="2403"/>
                    <a:pt x="2139" y="2420"/>
                    <a:pt x="2089" y="2455"/>
                  </a:cubicBezTo>
                  <a:lnTo>
                    <a:pt x="616" y="1223"/>
                  </a:lnTo>
                  <a:cubicBezTo>
                    <a:pt x="548" y="1155"/>
                    <a:pt x="479" y="1051"/>
                    <a:pt x="479" y="914"/>
                  </a:cubicBezTo>
                  <a:cubicBezTo>
                    <a:pt x="479" y="813"/>
                    <a:pt x="515" y="676"/>
                    <a:pt x="616" y="572"/>
                  </a:cubicBezTo>
                  <a:cubicBezTo>
                    <a:pt x="693" y="495"/>
                    <a:pt x="802" y="451"/>
                    <a:pt x="913" y="451"/>
                  </a:cubicBezTo>
                  <a:cubicBezTo>
                    <a:pt x="1000" y="451"/>
                    <a:pt x="1089" y="479"/>
                    <a:pt x="1164" y="539"/>
                  </a:cubicBezTo>
                  <a:lnTo>
                    <a:pt x="2978" y="1666"/>
                  </a:lnTo>
                  <a:cubicBezTo>
                    <a:pt x="3014" y="1691"/>
                    <a:pt x="3055" y="1702"/>
                    <a:pt x="3095" y="1702"/>
                  </a:cubicBezTo>
                  <a:cubicBezTo>
                    <a:pt x="3168" y="1702"/>
                    <a:pt x="3241" y="1665"/>
                    <a:pt x="3285" y="1598"/>
                  </a:cubicBezTo>
                  <a:cubicBezTo>
                    <a:pt x="3353" y="1497"/>
                    <a:pt x="3320" y="1360"/>
                    <a:pt x="3216" y="1291"/>
                  </a:cubicBezTo>
                  <a:lnTo>
                    <a:pt x="1404" y="128"/>
                  </a:lnTo>
                  <a:cubicBezTo>
                    <a:pt x="1251" y="45"/>
                    <a:pt x="1087" y="1"/>
                    <a:pt x="9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7" name="Google Shape;4737;p211"/>
            <p:cNvSpPr/>
            <p:nvPr/>
          </p:nvSpPr>
          <p:spPr>
            <a:xfrm>
              <a:off x="7143475" y="2631975"/>
              <a:ext cx="93225" cy="65325"/>
            </a:xfrm>
            <a:custGeom>
              <a:rect b="b" l="l" r="r" t="t"/>
              <a:pathLst>
                <a:path extrusionOk="0" h="2613" w="3729">
                  <a:moveTo>
                    <a:pt x="877" y="1"/>
                  </a:moveTo>
                  <a:cubicBezTo>
                    <a:pt x="613" y="1"/>
                    <a:pt x="346" y="122"/>
                    <a:pt x="206" y="355"/>
                  </a:cubicBezTo>
                  <a:cubicBezTo>
                    <a:pt x="1" y="697"/>
                    <a:pt x="69" y="1143"/>
                    <a:pt x="411" y="1381"/>
                  </a:cubicBezTo>
                  <a:lnTo>
                    <a:pt x="1985" y="2613"/>
                  </a:lnTo>
                  <a:lnTo>
                    <a:pt x="3728" y="1244"/>
                  </a:lnTo>
                  <a:lnTo>
                    <a:pt x="3285" y="1212"/>
                  </a:lnTo>
                  <a:lnTo>
                    <a:pt x="1232" y="81"/>
                  </a:lnTo>
                  <a:cubicBezTo>
                    <a:pt x="1123" y="27"/>
                    <a:pt x="1000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8" name="Google Shape;4738;p211"/>
            <p:cNvSpPr/>
            <p:nvPr/>
          </p:nvSpPr>
          <p:spPr>
            <a:xfrm>
              <a:off x="7136650" y="2626275"/>
              <a:ext cx="105175" cy="76175"/>
            </a:xfrm>
            <a:custGeom>
              <a:rect b="b" l="l" r="r" t="t"/>
              <a:pathLst>
                <a:path extrusionOk="0" h="3047" w="4207">
                  <a:moveTo>
                    <a:pt x="1118" y="0"/>
                  </a:moveTo>
                  <a:cubicBezTo>
                    <a:pt x="796" y="0"/>
                    <a:pt x="475" y="167"/>
                    <a:pt x="274" y="482"/>
                  </a:cubicBezTo>
                  <a:cubicBezTo>
                    <a:pt x="0" y="925"/>
                    <a:pt x="101" y="1472"/>
                    <a:pt x="512" y="1782"/>
                  </a:cubicBezTo>
                  <a:lnTo>
                    <a:pt x="2121" y="3013"/>
                  </a:lnTo>
                  <a:cubicBezTo>
                    <a:pt x="2154" y="3046"/>
                    <a:pt x="2222" y="3046"/>
                    <a:pt x="2258" y="3046"/>
                  </a:cubicBezTo>
                  <a:cubicBezTo>
                    <a:pt x="2326" y="3046"/>
                    <a:pt x="2395" y="3013"/>
                    <a:pt x="2428" y="2978"/>
                  </a:cubicBezTo>
                  <a:cubicBezTo>
                    <a:pt x="2496" y="2876"/>
                    <a:pt x="2496" y="2740"/>
                    <a:pt x="2395" y="2636"/>
                  </a:cubicBezTo>
                  <a:lnTo>
                    <a:pt x="821" y="1440"/>
                  </a:lnTo>
                  <a:cubicBezTo>
                    <a:pt x="580" y="1267"/>
                    <a:pt x="512" y="961"/>
                    <a:pt x="684" y="687"/>
                  </a:cubicBezTo>
                  <a:cubicBezTo>
                    <a:pt x="774" y="529"/>
                    <a:pt x="938" y="445"/>
                    <a:pt x="1117" y="445"/>
                  </a:cubicBezTo>
                  <a:cubicBezTo>
                    <a:pt x="1210" y="445"/>
                    <a:pt x="1308" y="468"/>
                    <a:pt x="1401" y="515"/>
                  </a:cubicBezTo>
                  <a:lnTo>
                    <a:pt x="3454" y="1645"/>
                  </a:lnTo>
                  <a:cubicBezTo>
                    <a:pt x="3490" y="1678"/>
                    <a:pt x="3522" y="1678"/>
                    <a:pt x="3558" y="1678"/>
                  </a:cubicBezTo>
                  <a:lnTo>
                    <a:pt x="3968" y="1713"/>
                  </a:lnTo>
                  <a:cubicBezTo>
                    <a:pt x="4105" y="1713"/>
                    <a:pt x="4207" y="1609"/>
                    <a:pt x="4207" y="1508"/>
                  </a:cubicBezTo>
                  <a:cubicBezTo>
                    <a:pt x="4207" y="1371"/>
                    <a:pt x="4138" y="1267"/>
                    <a:pt x="4001" y="1234"/>
                  </a:cubicBezTo>
                  <a:lnTo>
                    <a:pt x="3626" y="1234"/>
                  </a:lnTo>
                  <a:lnTo>
                    <a:pt x="1607" y="140"/>
                  </a:lnTo>
                  <a:cubicBezTo>
                    <a:pt x="1454" y="46"/>
                    <a:pt x="1286" y="0"/>
                    <a:pt x="1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9" name="Google Shape;4739;p211"/>
            <p:cNvSpPr/>
            <p:nvPr/>
          </p:nvSpPr>
          <p:spPr>
            <a:xfrm>
              <a:off x="7127200" y="2667200"/>
              <a:ext cx="86425" cy="59175"/>
            </a:xfrm>
            <a:custGeom>
              <a:rect b="b" l="l" r="r" t="t"/>
              <a:pathLst>
                <a:path extrusionOk="0" h="2367" w="3457">
                  <a:moveTo>
                    <a:pt x="787" y="0"/>
                  </a:moveTo>
                  <a:cubicBezTo>
                    <a:pt x="501" y="0"/>
                    <a:pt x="221" y="169"/>
                    <a:pt x="104" y="451"/>
                  </a:cubicBezTo>
                  <a:lnTo>
                    <a:pt x="104" y="487"/>
                  </a:lnTo>
                  <a:cubicBezTo>
                    <a:pt x="0" y="760"/>
                    <a:pt x="36" y="1067"/>
                    <a:pt x="274" y="1272"/>
                  </a:cubicBezTo>
                  <a:lnTo>
                    <a:pt x="1369" y="2367"/>
                  </a:lnTo>
                  <a:lnTo>
                    <a:pt x="3457" y="1272"/>
                  </a:lnTo>
                  <a:lnTo>
                    <a:pt x="3115" y="1239"/>
                  </a:lnTo>
                  <a:lnTo>
                    <a:pt x="1164" y="109"/>
                  </a:lnTo>
                  <a:cubicBezTo>
                    <a:pt x="1047" y="35"/>
                    <a:pt x="916" y="0"/>
                    <a:pt x="7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0" name="Google Shape;4740;p211"/>
            <p:cNvSpPr/>
            <p:nvPr/>
          </p:nvSpPr>
          <p:spPr>
            <a:xfrm>
              <a:off x="7120350" y="2661600"/>
              <a:ext cx="99250" cy="69925"/>
            </a:xfrm>
            <a:custGeom>
              <a:rect b="b" l="l" r="r" t="t"/>
              <a:pathLst>
                <a:path extrusionOk="0" h="2797" w="3970">
                  <a:moveTo>
                    <a:pt x="1078" y="0"/>
                  </a:moveTo>
                  <a:cubicBezTo>
                    <a:pt x="970" y="0"/>
                    <a:pt x="862" y="19"/>
                    <a:pt x="753" y="59"/>
                  </a:cubicBezTo>
                  <a:cubicBezTo>
                    <a:pt x="480" y="128"/>
                    <a:pt x="274" y="333"/>
                    <a:pt x="173" y="607"/>
                  </a:cubicBezTo>
                  <a:cubicBezTo>
                    <a:pt x="1" y="984"/>
                    <a:pt x="105" y="1395"/>
                    <a:pt x="378" y="1669"/>
                  </a:cubicBezTo>
                  <a:lnTo>
                    <a:pt x="1473" y="2728"/>
                  </a:lnTo>
                  <a:cubicBezTo>
                    <a:pt x="1506" y="2796"/>
                    <a:pt x="1574" y="2796"/>
                    <a:pt x="1643" y="2796"/>
                  </a:cubicBezTo>
                  <a:cubicBezTo>
                    <a:pt x="1678" y="2796"/>
                    <a:pt x="1747" y="2796"/>
                    <a:pt x="1780" y="2728"/>
                  </a:cubicBezTo>
                  <a:cubicBezTo>
                    <a:pt x="1884" y="2659"/>
                    <a:pt x="1884" y="2523"/>
                    <a:pt x="1780" y="2421"/>
                  </a:cubicBezTo>
                  <a:lnTo>
                    <a:pt x="685" y="1359"/>
                  </a:lnTo>
                  <a:cubicBezTo>
                    <a:pt x="548" y="1190"/>
                    <a:pt x="515" y="984"/>
                    <a:pt x="584" y="779"/>
                  </a:cubicBezTo>
                  <a:cubicBezTo>
                    <a:pt x="652" y="642"/>
                    <a:pt x="753" y="538"/>
                    <a:pt x="890" y="470"/>
                  </a:cubicBezTo>
                  <a:cubicBezTo>
                    <a:pt x="946" y="456"/>
                    <a:pt x="1008" y="449"/>
                    <a:pt x="1071" y="449"/>
                  </a:cubicBezTo>
                  <a:cubicBezTo>
                    <a:pt x="1162" y="449"/>
                    <a:pt x="1255" y="465"/>
                    <a:pt x="1336" y="506"/>
                  </a:cubicBezTo>
                  <a:lnTo>
                    <a:pt x="3285" y="1669"/>
                  </a:lnTo>
                  <a:cubicBezTo>
                    <a:pt x="3320" y="1669"/>
                    <a:pt x="3353" y="1701"/>
                    <a:pt x="3389" y="1701"/>
                  </a:cubicBezTo>
                  <a:lnTo>
                    <a:pt x="3695" y="1701"/>
                  </a:lnTo>
                  <a:cubicBezTo>
                    <a:pt x="3714" y="1706"/>
                    <a:pt x="3732" y="1709"/>
                    <a:pt x="3749" y="1709"/>
                  </a:cubicBezTo>
                  <a:cubicBezTo>
                    <a:pt x="3858" y="1709"/>
                    <a:pt x="3936" y="1615"/>
                    <a:pt x="3936" y="1496"/>
                  </a:cubicBezTo>
                  <a:cubicBezTo>
                    <a:pt x="3969" y="1395"/>
                    <a:pt x="3868" y="1258"/>
                    <a:pt x="3731" y="1258"/>
                  </a:cubicBezTo>
                  <a:lnTo>
                    <a:pt x="3457" y="1258"/>
                  </a:lnTo>
                  <a:lnTo>
                    <a:pt x="1574" y="128"/>
                  </a:lnTo>
                  <a:cubicBezTo>
                    <a:pt x="1409" y="45"/>
                    <a:pt x="1243" y="0"/>
                    <a:pt x="10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1" name="Google Shape;4741;p211"/>
            <p:cNvSpPr/>
            <p:nvPr/>
          </p:nvSpPr>
          <p:spPr>
            <a:xfrm>
              <a:off x="7118650" y="2692525"/>
              <a:ext cx="71850" cy="74900"/>
            </a:xfrm>
            <a:custGeom>
              <a:rect b="b" l="l" r="r" t="t"/>
              <a:pathLst>
                <a:path extrusionOk="0" h="2996" w="2874">
                  <a:moveTo>
                    <a:pt x="572" y="0"/>
                  </a:moveTo>
                  <a:cubicBezTo>
                    <a:pt x="380" y="0"/>
                    <a:pt x="213" y="127"/>
                    <a:pt x="137" y="328"/>
                  </a:cubicBezTo>
                  <a:cubicBezTo>
                    <a:pt x="104" y="464"/>
                    <a:pt x="69" y="637"/>
                    <a:pt x="36" y="774"/>
                  </a:cubicBezTo>
                  <a:cubicBezTo>
                    <a:pt x="0" y="911"/>
                    <a:pt x="36" y="1080"/>
                    <a:pt x="137" y="1184"/>
                  </a:cubicBezTo>
                  <a:lnTo>
                    <a:pt x="1985" y="2996"/>
                  </a:lnTo>
                  <a:lnTo>
                    <a:pt x="2874" y="1663"/>
                  </a:lnTo>
                  <a:lnTo>
                    <a:pt x="2600" y="1663"/>
                  </a:lnTo>
                  <a:lnTo>
                    <a:pt x="857" y="122"/>
                  </a:lnTo>
                  <a:lnTo>
                    <a:pt x="789" y="54"/>
                  </a:lnTo>
                  <a:cubicBezTo>
                    <a:pt x="715" y="17"/>
                    <a:pt x="642" y="0"/>
                    <a:pt x="5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2" name="Google Shape;4742;p211"/>
            <p:cNvSpPr/>
            <p:nvPr/>
          </p:nvSpPr>
          <p:spPr>
            <a:xfrm>
              <a:off x="7112700" y="2687125"/>
              <a:ext cx="83825" cy="86325"/>
            </a:xfrm>
            <a:custGeom>
              <a:rect b="b" l="l" r="r" t="t"/>
              <a:pathLst>
                <a:path extrusionOk="0" h="3453" w="3353">
                  <a:moveTo>
                    <a:pt x="823" y="0"/>
                  </a:moveTo>
                  <a:cubicBezTo>
                    <a:pt x="734" y="0"/>
                    <a:pt x="641" y="19"/>
                    <a:pt x="548" y="65"/>
                  </a:cubicBezTo>
                  <a:cubicBezTo>
                    <a:pt x="375" y="133"/>
                    <a:pt x="238" y="306"/>
                    <a:pt x="170" y="475"/>
                  </a:cubicBezTo>
                  <a:cubicBezTo>
                    <a:pt x="137" y="648"/>
                    <a:pt x="69" y="784"/>
                    <a:pt x="33" y="921"/>
                  </a:cubicBezTo>
                  <a:cubicBezTo>
                    <a:pt x="0" y="1159"/>
                    <a:pt x="69" y="1400"/>
                    <a:pt x="206" y="1570"/>
                  </a:cubicBezTo>
                  <a:lnTo>
                    <a:pt x="2053" y="3384"/>
                  </a:lnTo>
                  <a:cubicBezTo>
                    <a:pt x="2086" y="3417"/>
                    <a:pt x="2154" y="3453"/>
                    <a:pt x="2223" y="3453"/>
                  </a:cubicBezTo>
                  <a:cubicBezTo>
                    <a:pt x="2291" y="3453"/>
                    <a:pt x="2327" y="3417"/>
                    <a:pt x="2395" y="3384"/>
                  </a:cubicBezTo>
                  <a:cubicBezTo>
                    <a:pt x="2463" y="3280"/>
                    <a:pt x="2463" y="3144"/>
                    <a:pt x="2359" y="3042"/>
                  </a:cubicBezTo>
                  <a:lnTo>
                    <a:pt x="548" y="1228"/>
                  </a:lnTo>
                  <a:cubicBezTo>
                    <a:pt x="479" y="1195"/>
                    <a:pt x="479" y="1127"/>
                    <a:pt x="479" y="1058"/>
                  </a:cubicBezTo>
                  <a:cubicBezTo>
                    <a:pt x="512" y="886"/>
                    <a:pt x="548" y="749"/>
                    <a:pt x="616" y="612"/>
                  </a:cubicBezTo>
                  <a:cubicBezTo>
                    <a:pt x="616" y="544"/>
                    <a:pt x="649" y="511"/>
                    <a:pt x="717" y="475"/>
                  </a:cubicBezTo>
                  <a:cubicBezTo>
                    <a:pt x="735" y="459"/>
                    <a:pt x="761" y="451"/>
                    <a:pt x="795" y="451"/>
                  </a:cubicBezTo>
                  <a:cubicBezTo>
                    <a:pt x="829" y="451"/>
                    <a:pt x="872" y="459"/>
                    <a:pt x="923" y="475"/>
                  </a:cubicBezTo>
                  <a:cubicBezTo>
                    <a:pt x="923" y="475"/>
                    <a:pt x="923" y="511"/>
                    <a:pt x="958" y="511"/>
                  </a:cubicBezTo>
                  <a:lnTo>
                    <a:pt x="2669" y="2049"/>
                  </a:lnTo>
                  <a:cubicBezTo>
                    <a:pt x="2701" y="2049"/>
                    <a:pt x="2737" y="2084"/>
                    <a:pt x="2770" y="2084"/>
                  </a:cubicBezTo>
                  <a:cubicBezTo>
                    <a:pt x="2794" y="2084"/>
                    <a:pt x="2802" y="2099"/>
                    <a:pt x="2814" y="2099"/>
                  </a:cubicBezTo>
                  <a:cubicBezTo>
                    <a:pt x="2820" y="2099"/>
                    <a:pt x="2827" y="2095"/>
                    <a:pt x="2838" y="2084"/>
                  </a:cubicBezTo>
                  <a:lnTo>
                    <a:pt x="3112" y="2084"/>
                  </a:lnTo>
                  <a:cubicBezTo>
                    <a:pt x="3249" y="2084"/>
                    <a:pt x="3353" y="1980"/>
                    <a:pt x="3353" y="1879"/>
                  </a:cubicBezTo>
                  <a:cubicBezTo>
                    <a:pt x="3353" y="1742"/>
                    <a:pt x="3249" y="1638"/>
                    <a:pt x="3112" y="1638"/>
                  </a:cubicBezTo>
                  <a:lnTo>
                    <a:pt x="2907" y="1638"/>
                  </a:lnTo>
                  <a:lnTo>
                    <a:pt x="1265" y="169"/>
                  </a:lnTo>
                  <a:cubicBezTo>
                    <a:pt x="1196" y="133"/>
                    <a:pt x="1163" y="100"/>
                    <a:pt x="1128" y="65"/>
                  </a:cubicBezTo>
                  <a:cubicBezTo>
                    <a:pt x="1035" y="27"/>
                    <a:pt x="931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3" name="Google Shape;4743;p211"/>
            <p:cNvSpPr/>
            <p:nvPr/>
          </p:nvSpPr>
          <p:spPr>
            <a:xfrm>
              <a:off x="7249525" y="2631475"/>
              <a:ext cx="104375" cy="79525"/>
            </a:xfrm>
            <a:custGeom>
              <a:rect b="b" l="l" r="r" t="t"/>
              <a:pathLst>
                <a:path extrusionOk="0" h="3181" w="4175">
                  <a:moveTo>
                    <a:pt x="1" y="0"/>
                  </a:moveTo>
                  <a:lnTo>
                    <a:pt x="1" y="0"/>
                  </a:lnTo>
                  <a:cubicBezTo>
                    <a:pt x="890" y="753"/>
                    <a:pt x="1539" y="1505"/>
                    <a:pt x="1643" y="2222"/>
                  </a:cubicBezTo>
                  <a:lnTo>
                    <a:pt x="4174" y="3180"/>
                  </a:lnTo>
                  <a:cubicBezTo>
                    <a:pt x="4174" y="3180"/>
                    <a:pt x="2018" y="17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4" name="Google Shape;4744;p211"/>
            <p:cNvSpPr/>
            <p:nvPr/>
          </p:nvSpPr>
          <p:spPr>
            <a:xfrm>
              <a:off x="7399175" y="1774500"/>
              <a:ext cx="167650" cy="502025"/>
            </a:xfrm>
            <a:custGeom>
              <a:rect b="b" l="l" r="r" t="t"/>
              <a:pathLst>
                <a:path extrusionOk="0" h="20081" w="6706">
                  <a:moveTo>
                    <a:pt x="3594" y="1"/>
                  </a:moveTo>
                  <a:cubicBezTo>
                    <a:pt x="3490" y="1"/>
                    <a:pt x="3388" y="102"/>
                    <a:pt x="3388" y="206"/>
                  </a:cubicBezTo>
                  <a:cubicBezTo>
                    <a:pt x="3388" y="239"/>
                    <a:pt x="3353" y="2806"/>
                    <a:pt x="3421" y="3901"/>
                  </a:cubicBezTo>
                  <a:lnTo>
                    <a:pt x="3421" y="4207"/>
                  </a:lnTo>
                  <a:lnTo>
                    <a:pt x="3730" y="4070"/>
                  </a:lnTo>
                  <a:cubicBezTo>
                    <a:pt x="3993" y="3969"/>
                    <a:pt x="4237" y="3917"/>
                    <a:pt x="4462" y="3917"/>
                  </a:cubicBezTo>
                  <a:cubicBezTo>
                    <a:pt x="4764" y="3917"/>
                    <a:pt x="5033" y="4011"/>
                    <a:pt x="5268" y="4207"/>
                  </a:cubicBezTo>
                  <a:cubicBezTo>
                    <a:pt x="6057" y="4859"/>
                    <a:pt x="6262" y="6328"/>
                    <a:pt x="6089" y="7117"/>
                  </a:cubicBezTo>
                  <a:cubicBezTo>
                    <a:pt x="5988" y="7732"/>
                    <a:pt x="5509" y="9648"/>
                    <a:pt x="4004" y="9648"/>
                  </a:cubicBezTo>
                  <a:cubicBezTo>
                    <a:pt x="3968" y="9648"/>
                    <a:pt x="3936" y="9648"/>
                    <a:pt x="3900" y="9612"/>
                  </a:cubicBezTo>
                  <a:lnTo>
                    <a:pt x="3662" y="9612"/>
                  </a:lnTo>
                  <a:lnTo>
                    <a:pt x="3662" y="9853"/>
                  </a:lnTo>
                  <a:cubicBezTo>
                    <a:pt x="3626" y="12043"/>
                    <a:pt x="1541" y="14164"/>
                    <a:pt x="1505" y="14164"/>
                  </a:cubicBezTo>
                  <a:lnTo>
                    <a:pt x="1473" y="14197"/>
                  </a:lnTo>
                  <a:lnTo>
                    <a:pt x="1473" y="14232"/>
                  </a:lnTo>
                  <a:cubicBezTo>
                    <a:pt x="1404" y="14369"/>
                    <a:pt x="0" y="17722"/>
                    <a:pt x="753" y="19911"/>
                  </a:cubicBezTo>
                  <a:cubicBezTo>
                    <a:pt x="788" y="20012"/>
                    <a:pt x="890" y="20081"/>
                    <a:pt x="994" y="20081"/>
                  </a:cubicBezTo>
                  <a:cubicBezTo>
                    <a:pt x="994" y="20081"/>
                    <a:pt x="1026" y="20048"/>
                    <a:pt x="1062" y="20048"/>
                  </a:cubicBezTo>
                  <a:cubicBezTo>
                    <a:pt x="1163" y="20012"/>
                    <a:pt x="1232" y="19875"/>
                    <a:pt x="1199" y="19774"/>
                  </a:cubicBezTo>
                  <a:cubicBezTo>
                    <a:pt x="515" y="17858"/>
                    <a:pt x="1711" y="14848"/>
                    <a:pt x="1847" y="14470"/>
                  </a:cubicBezTo>
                  <a:cubicBezTo>
                    <a:pt x="2157" y="14164"/>
                    <a:pt x="3936" y="12248"/>
                    <a:pt x="4105" y="10091"/>
                  </a:cubicBezTo>
                  <a:cubicBezTo>
                    <a:pt x="5304" y="10023"/>
                    <a:pt x="6193" y="8964"/>
                    <a:pt x="6536" y="7218"/>
                  </a:cubicBezTo>
                  <a:cubicBezTo>
                    <a:pt x="6705" y="6328"/>
                    <a:pt x="6536" y="4653"/>
                    <a:pt x="5578" y="3865"/>
                  </a:cubicBezTo>
                  <a:cubicBezTo>
                    <a:pt x="5328" y="3666"/>
                    <a:pt x="4970" y="3466"/>
                    <a:pt x="4475" y="3466"/>
                  </a:cubicBezTo>
                  <a:cubicBezTo>
                    <a:pt x="4292" y="3466"/>
                    <a:pt x="4089" y="3494"/>
                    <a:pt x="3867" y="3559"/>
                  </a:cubicBezTo>
                  <a:cubicBezTo>
                    <a:pt x="3832" y="2360"/>
                    <a:pt x="3832" y="239"/>
                    <a:pt x="3832" y="206"/>
                  </a:cubicBezTo>
                  <a:cubicBezTo>
                    <a:pt x="3832" y="102"/>
                    <a:pt x="3730" y="1"/>
                    <a:pt x="35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5" name="Google Shape;4745;p211"/>
            <p:cNvSpPr/>
            <p:nvPr/>
          </p:nvSpPr>
          <p:spPr>
            <a:xfrm>
              <a:off x="7039975" y="1774500"/>
              <a:ext cx="164225" cy="548200"/>
            </a:xfrm>
            <a:custGeom>
              <a:rect b="b" l="l" r="r" t="t"/>
              <a:pathLst>
                <a:path extrusionOk="0" h="21928" w="6569">
                  <a:moveTo>
                    <a:pt x="3115" y="1"/>
                  </a:moveTo>
                  <a:cubicBezTo>
                    <a:pt x="2978" y="1"/>
                    <a:pt x="2874" y="102"/>
                    <a:pt x="2874" y="206"/>
                  </a:cubicBezTo>
                  <a:cubicBezTo>
                    <a:pt x="2874" y="239"/>
                    <a:pt x="2909" y="2360"/>
                    <a:pt x="2841" y="3559"/>
                  </a:cubicBezTo>
                  <a:cubicBezTo>
                    <a:pt x="2627" y="3494"/>
                    <a:pt x="2429" y="3466"/>
                    <a:pt x="2247" y="3466"/>
                  </a:cubicBezTo>
                  <a:cubicBezTo>
                    <a:pt x="1756" y="3466"/>
                    <a:pt x="1380" y="3666"/>
                    <a:pt x="1130" y="3865"/>
                  </a:cubicBezTo>
                  <a:cubicBezTo>
                    <a:pt x="205" y="4653"/>
                    <a:pt x="0" y="6328"/>
                    <a:pt x="172" y="7218"/>
                  </a:cubicBezTo>
                  <a:cubicBezTo>
                    <a:pt x="515" y="8997"/>
                    <a:pt x="1437" y="10059"/>
                    <a:pt x="2636" y="10091"/>
                  </a:cubicBezTo>
                  <a:cubicBezTo>
                    <a:pt x="3216" y="12144"/>
                    <a:pt x="4620" y="14128"/>
                    <a:pt x="4825" y="14437"/>
                  </a:cubicBezTo>
                  <a:cubicBezTo>
                    <a:pt x="5337" y="16285"/>
                    <a:pt x="5920" y="19432"/>
                    <a:pt x="5474" y="20081"/>
                  </a:cubicBezTo>
                  <a:cubicBezTo>
                    <a:pt x="4858" y="20970"/>
                    <a:pt x="2636" y="21485"/>
                    <a:pt x="2636" y="21485"/>
                  </a:cubicBezTo>
                  <a:cubicBezTo>
                    <a:pt x="2499" y="21517"/>
                    <a:pt x="2430" y="21654"/>
                    <a:pt x="2463" y="21758"/>
                  </a:cubicBezTo>
                  <a:cubicBezTo>
                    <a:pt x="2463" y="21860"/>
                    <a:pt x="2567" y="21928"/>
                    <a:pt x="2668" y="21928"/>
                  </a:cubicBezTo>
                  <a:lnTo>
                    <a:pt x="2737" y="21928"/>
                  </a:lnTo>
                  <a:cubicBezTo>
                    <a:pt x="2805" y="21895"/>
                    <a:pt x="5099" y="21381"/>
                    <a:pt x="5851" y="20354"/>
                  </a:cubicBezTo>
                  <a:cubicBezTo>
                    <a:pt x="6568" y="19328"/>
                    <a:pt x="5405" y="14779"/>
                    <a:pt x="5268" y="14265"/>
                  </a:cubicBezTo>
                  <a:lnTo>
                    <a:pt x="5268" y="14232"/>
                  </a:lnTo>
                  <a:lnTo>
                    <a:pt x="5236" y="14197"/>
                  </a:lnTo>
                  <a:cubicBezTo>
                    <a:pt x="5200" y="14164"/>
                    <a:pt x="3558" y="11974"/>
                    <a:pt x="3046" y="9818"/>
                  </a:cubicBezTo>
                  <a:lnTo>
                    <a:pt x="2978" y="9612"/>
                  </a:lnTo>
                  <a:lnTo>
                    <a:pt x="2805" y="9612"/>
                  </a:lnTo>
                  <a:cubicBezTo>
                    <a:pt x="2765" y="9615"/>
                    <a:pt x="2726" y="9616"/>
                    <a:pt x="2687" y="9616"/>
                  </a:cubicBezTo>
                  <a:cubicBezTo>
                    <a:pt x="1206" y="9616"/>
                    <a:pt x="717" y="7717"/>
                    <a:pt x="616" y="7117"/>
                  </a:cubicBezTo>
                  <a:cubicBezTo>
                    <a:pt x="479" y="6328"/>
                    <a:pt x="684" y="4859"/>
                    <a:pt x="1437" y="4207"/>
                  </a:cubicBezTo>
                  <a:cubicBezTo>
                    <a:pt x="1672" y="4011"/>
                    <a:pt x="1942" y="3917"/>
                    <a:pt x="2245" y="3917"/>
                  </a:cubicBezTo>
                  <a:cubicBezTo>
                    <a:pt x="2471" y="3917"/>
                    <a:pt x="2715" y="3969"/>
                    <a:pt x="2978" y="4070"/>
                  </a:cubicBezTo>
                  <a:lnTo>
                    <a:pt x="3284" y="4207"/>
                  </a:lnTo>
                  <a:lnTo>
                    <a:pt x="3284" y="3901"/>
                  </a:lnTo>
                  <a:cubicBezTo>
                    <a:pt x="3353" y="2806"/>
                    <a:pt x="3353" y="239"/>
                    <a:pt x="3353" y="206"/>
                  </a:cubicBezTo>
                  <a:cubicBezTo>
                    <a:pt x="3353" y="102"/>
                    <a:pt x="3251" y="1"/>
                    <a:pt x="3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6" name="Google Shape;4746;p211"/>
            <p:cNvSpPr/>
            <p:nvPr/>
          </p:nvSpPr>
          <p:spPr>
            <a:xfrm>
              <a:off x="7152850" y="2117125"/>
              <a:ext cx="294225" cy="103850"/>
            </a:xfrm>
            <a:custGeom>
              <a:rect b="b" l="l" r="r" t="t"/>
              <a:pathLst>
                <a:path extrusionOk="0" h="4154" w="11769">
                  <a:moveTo>
                    <a:pt x="257" y="0"/>
                  </a:moveTo>
                  <a:cubicBezTo>
                    <a:pt x="203" y="0"/>
                    <a:pt x="150" y="17"/>
                    <a:pt x="105" y="48"/>
                  </a:cubicBezTo>
                  <a:cubicBezTo>
                    <a:pt x="1" y="117"/>
                    <a:pt x="1" y="253"/>
                    <a:pt x="69" y="355"/>
                  </a:cubicBezTo>
                  <a:cubicBezTo>
                    <a:pt x="1268" y="2101"/>
                    <a:pt x="2874" y="3401"/>
                    <a:pt x="4484" y="3948"/>
                  </a:cubicBezTo>
                  <a:cubicBezTo>
                    <a:pt x="4963" y="4085"/>
                    <a:pt x="5441" y="4153"/>
                    <a:pt x="5920" y="4153"/>
                  </a:cubicBezTo>
                  <a:cubicBezTo>
                    <a:pt x="8211" y="4153"/>
                    <a:pt x="10436" y="2544"/>
                    <a:pt x="11700" y="765"/>
                  </a:cubicBezTo>
                  <a:cubicBezTo>
                    <a:pt x="11769" y="664"/>
                    <a:pt x="11769" y="527"/>
                    <a:pt x="11668" y="459"/>
                  </a:cubicBezTo>
                  <a:cubicBezTo>
                    <a:pt x="11624" y="415"/>
                    <a:pt x="11569" y="396"/>
                    <a:pt x="11515" y="396"/>
                  </a:cubicBezTo>
                  <a:cubicBezTo>
                    <a:pt x="11439" y="396"/>
                    <a:pt x="11365" y="433"/>
                    <a:pt x="11326" y="492"/>
                  </a:cubicBezTo>
                  <a:cubicBezTo>
                    <a:pt x="10134" y="2193"/>
                    <a:pt x="8072" y="3707"/>
                    <a:pt x="5941" y="3707"/>
                  </a:cubicBezTo>
                  <a:cubicBezTo>
                    <a:pt x="5501" y="3707"/>
                    <a:pt x="5059" y="3642"/>
                    <a:pt x="4620" y="3502"/>
                  </a:cubicBezTo>
                  <a:cubicBezTo>
                    <a:pt x="3115" y="3023"/>
                    <a:pt x="1574" y="1759"/>
                    <a:pt x="447" y="81"/>
                  </a:cubicBezTo>
                  <a:cubicBezTo>
                    <a:pt x="390" y="25"/>
                    <a:pt x="323" y="0"/>
                    <a:pt x="2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7" name="Google Shape;4747;p211"/>
            <p:cNvSpPr/>
            <p:nvPr/>
          </p:nvSpPr>
          <p:spPr>
            <a:xfrm>
              <a:off x="7373500" y="1898475"/>
              <a:ext cx="29100" cy="47925"/>
            </a:xfrm>
            <a:custGeom>
              <a:rect b="b" l="l" r="r" t="t"/>
              <a:pathLst>
                <a:path extrusionOk="0" h="1917" w="1164">
                  <a:moveTo>
                    <a:pt x="584" y="1"/>
                  </a:moveTo>
                  <a:cubicBezTo>
                    <a:pt x="275" y="1"/>
                    <a:pt x="1" y="447"/>
                    <a:pt x="1" y="959"/>
                  </a:cubicBezTo>
                  <a:cubicBezTo>
                    <a:pt x="1" y="1506"/>
                    <a:pt x="275" y="1917"/>
                    <a:pt x="584" y="1917"/>
                  </a:cubicBezTo>
                  <a:cubicBezTo>
                    <a:pt x="926" y="1917"/>
                    <a:pt x="1164" y="1506"/>
                    <a:pt x="1164" y="959"/>
                  </a:cubicBezTo>
                  <a:cubicBezTo>
                    <a:pt x="1164" y="447"/>
                    <a:pt x="926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8" name="Google Shape;4748;p211"/>
            <p:cNvSpPr/>
            <p:nvPr/>
          </p:nvSpPr>
          <p:spPr>
            <a:xfrm>
              <a:off x="7214425" y="1898475"/>
              <a:ext cx="29100" cy="47925"/>
            </a:xfrm>
            <a:custGeom>
              <a:rect b="b" l="l" r="r" t="t"/>
              <a:pathLst>
                <a:path extrusionOk="0" h="1917" w="1164">
                  <a:moveTo>
                    <a:pt x="584" y="1"/>
                  </a:moveTo>
                  <a:cubicBezTo>
                    <a:pt x="242" y="1"/>
                    <a:pt x="1" y="447"/>
                    <a:pt x="1" y="959"/>
                  </a:cubicBezTo>
                  <a:cubicBezTo>
                    <a:pt x="1" y="1506"/>
                    <a:pt x="242" y="1917"/>
                    <a:pt x="584" y="1917"/>
                  </a:cubicBezTo>
                  <a:cubicBezTo>
                    <a:pt x="890" y="1917"/>
                    <a:pt x="1164" y="1506"/>
                    <a:pt x="1164" y="959"/>
                  </a:cubicBezTo>
                  <a:cubicBezTo>
                    <a:pt x="1164" y="447"/>
                    <a:pt x="890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9" name="Google Shape;4749;p211"/>
            <p:cNvSpPr/>
            <p:nvPr/>
          </p:nvSpPr>
          <p:spPr>
            <a:xfrm>
              <a:off x="7312825" y="1885000"/>
              <a:ext cx="45325" cy="156375"/>
            </a:xfrm>
            <a:custGeom>
              <a:rect b="b" l="l" r="r" t="t"/>
              <a:pathLst>
                <a:path extrusionOk="0" h="6255" w="1813">
                  <a:moveTo>
                    <a:pt x="885" y="1"/>
                  </a:moveTo>
                  <a:cubicBezTo>
                    <a:pt x="800" y="1"/>
                    <a:pt x="734" y="56"/>
                    <a:pt x="685" y="129"/>
                  </a:cubicBezTo>
                  <a:cubicBezTo>
                    <a:pt x="0" y="1566"/>
                    <a:pt x="33" y="2935"/>
                    <a:pt x="821" y="4440"/>
                  </a:cubicBezTo>
                  <a:cubicBezTo>
                    <a:pt x="890" y="4508"/>
                    <a:pt x="923" y="4612"/>
                    <a:pt x="991" y="4714"/>
                  </a:cubicBezTo>
                  <a:cubicBezTo>
                    <a:pt x="1163" y="4987"/>
                    <a:pt x="1300" y="5296"/>
                    <a:pt x="1232" y="5466"/>
                  </a:cubicBezTo>
                  <a:cubicBezTo>
                    <a:pt x="1196" y="5570"/>
                    <a:pt x="991" y="5707"/>
                    <a:pt x="685" y="5808"/>
                  </a:cubicBezTo>
                  <a:cubicBezTo>
                    <a:pt x="581" y="5877"/>
                    <a:pt x="512" y="6013"/>
                    <a:pt x="548" y="6117"/>
                  </a:cubicBezTo>
                  <a:cubicBezTo>
                    <a:pt x="581" y="6219"/>
                    <a:pt x="685" y="6254"/>
                    <a:pt x="753" y="6254"/>
                  </a:cubicBezTo>
                  <a:lnTo>
                    <a:pt x="821" y="6254"/>
                  </a:lnTo>
                  <a:cubicBezTo>
                    <a:pt x="1300" y="6082"/>
                    <a:pt x="1574" y="5877"/>
                    <a:pt x="1675" y="5603"/>
                  </a:cubicBezTo>
                  <a:cubicBezTo>
                    <a:pt x="1812" y="5228"/>
                    <a:pt x="1607" y="4886"/>
                    <a:pt x="1369" y="4475"/>
                  </a:cubicBezTo>
                  <a:cubicBezTo>
                    <a:pt x="1333" y="4407"/>
                    <a:pt x="1265" y="4303"/>
                    <a:pt x="1232" y="4202"/>
                  </a:cubicBezTo>
                  <a:cubicBezTo>
                    <a:pt x="512" y="2833"/>
                    <a:pt x="479" y="1635"/>
                    <a:pt x="1095" y="335"/>
                  </a:cubicBezTo>
                  <a:cubicBezTo>
                    <a:pt x="1128" y="198"/>
                    <a:pt x="1095" y="61"/>
                    <a:pt x="991" y="28"/>
                  </a:cubicBezTo>
                  <a:cubicBezTo>
                    <a:pt x="953" y="9"/>
                    <a:pt x="917" y="1"/>
                    <a:pt x="8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0" name="Google Shape;4750;p211"/>
            <p:cNvSpPr/>
            <p:nvPr/>
          </p:nvSpPr>
          <p:spPr>
            <a:xfrm>
              <a:off x="7249525" y="2051575"/>
              <a:ext cx="133450" cy="47050"/>
            </a:xfrm>
            <a:custGeom>
              <a:rect b="b" l="l" r="r" t="t"/>
              <a:pathLst>
                <a:path extrusionOk="0" h="1882" w="5338">
                  <a:moveTo>
                    <a:pt x="5069" y="1"/>
                  </a:moveTo>
                  <a:cubicBezTo>
                    <a:pt x="4984" y="1"/>
                    <a:pt x="4915" y="47"/>
                    <a:pt x="4891" y="139"/>
                  </a:cubicBezTo>
                  <a:cubicBezTo>
                    <a:pt x="4859" y="139"/>
                    <a:pt x="4207" y="1302"/>
                    <a:pt x="2669" y="1439"/>
                  </a:cubicBezTo>
                  <a:cubicBezTo>
                    <a:pt x="2609" y="1443"/>
                    <a:pt x="2551" y="1445"/>
                    <a:pt x="2494" y="1445"/>
                  </a:cubicBezTo>
                  <a:cubicBezTo>
                    <a:pt x="1140" y="1445"/>
                    <a:pt x="480" y="341"/>
                    <a:pt x="480" y="276"/>
                  </a:cubicBezTo>
                  <a:cubicBezTo>
                    <a:pt x="436" y="209"/>
                    <a:pt x="363" y="171"/>
                    <a:pt x="290" y="171"/>
                  </a:cubicBezTo>
                  <a:cubicBezTo>
                    <a:pt x="249" y="171"/>
                    <a:pt x="208" y="183"/>
                    <a:pt x="170" y="207"/>
                  </a:cubicBezTo>
                  <a:cubicBezTo>
                    <a:pt x="34" y="276"/>
                    <a:pt x="1" y="412"/>
                    <a:pt x="69" y="514"/>
                  </a:cubicBezTo>
                  <a:cubicBezTo>
                    <a:pt x="102" y="549"/>
                    <a:pt x="855" y="1882"/>
                    <a:pt x="2497" y="1882"/>
                  </a:cubicBezTo>
                  <a:lnTo>
                    <a:pt x="2702" y="1882"/>
                  </a:lnTo>
                  <a:cubicBezTo>
                    <a:pt x="4481" y="1745"/>
                    <a:pt x="5234" y="412"/>
                    <a:pt x="5269" y="344"/>
                  </a:cubicBezTo>
                  <a:cubicBezTo>
                    <a:pt x="5338" y="240"/>
                    <a:pt x="5302" y="103"/>
                    <a:pt x="5201" y="35"/>
                  </a:cubicBezTo>
                  <a:cubicBezTo>
                    <a:pt x="5155" y="12"/>
                    <a:pt x="5110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1" name="Google Shape;4751;p211"/>
            <p:cNvSpPr/>
            <p:nvPr/>
          </p:nvSpPr>
          <p:spPr>
            <a:xfrm>
              <a:off x="7067325" y="1896450"/>
              <a:ext cx="65925" cy="105575"/>
            </a:xfrm>
            <a:custGeom>
              <a:rect b="b" l="l" r="r" t="t"/>
              <a:pathLst>
                <a:path extrusionOk="0" h="4223" w="2637">
                  <a:moveTo>
                    <a:pt x="1042" y="0"/>
                  </a:moveTo>
                  <a:cubicBezTo>
                    <a:pt x="907" y="0"/>
                    <a:pt x="774" y="27"/>
                    <a:pt x="652" y="82"/>
                  </a:cubicBezTo>
                  <a:cubicBezTo>
                    <a:pt x="242" y="254"/>
                    <a:pt x="1" y="665"/>
                    <a:pt x="69" y="1108"/>
                  </a:cubicBezTo>
                  <a:cubicBezTo>
                    <a:pt x="69" y="1212"/>
                    <a:pt x="173" y="1313"/>
                    <a:pt x="310" y="1313"/>
                  </a:cubicBezTo>
                  <a:cubicBezTo>
                    <a:pt x="447" y="1281"/>
                    <a:pt x="515" y="1177"/>
                    <a:pt x="515" y="1040"/>
                  </a:cubicBezTo>
                  <a:cubicBezTo>
                    <a:pt x="480" y="835"/>
                    <a:pt x="617" y="561"/>
                    <a:pt x="822" y="492"/>
                  </a:cubicBezTo>
                  <a:cubicBezTo>
                    <a:pt x="887" y="460"/>
                    <a:pt x="960" y="445"/>
                    <a:pt x="1034" y="445"/>
                  </a:cubicBezTo>
                  <a:cubicBezTo>
                    <a:pt x="1191" y="445"/>
                    <a:pt x="1356" y="514"/>
                    <a:pt x="1473" y="629"/>
                  </a:cubicBezTo>
                  <a:cubicBezTo>
                    <a:pt x="1610" y="802"/>
                    <a:pt x="1643" y="1075"/>
                    <a:pt x="1506" y="1281"/>
                  </a:cubicBezTo>
                  <a:cubicBezTo>
                    <a:pt x="1473" y="1313"/>
                    <a:pt x="1438" y="1382"/>
                    <a:pt x="1369" y="1450"/>
                  </a:cubicBezTo>
                  <a:cubicBezTo>
                    <a:pt x="1301" y="1519"/>
                    <a:pt x="1232" y="1587"/>
                    <a:pt x="1199" y="1691"/>
                  </a:cubicBezTo>
                  <a:cubicBezTo>
                    <a:pt x="1063" y="1929"/>
                    <a:pt x="1027" y="2271"/>
                    <a:pt x="1268" y="2477"/>
                  </a:cubicBezTo>
                  <a:cubicBezTo>
                    <a:pt x="1369" y="2545"/>
                    <a:pt x="1473" y="2581"/>
                    <a:pt x="1574" y="2613"/>
                  </a:cubicBezTo>
                  <a:lnTo>
                    <a:pt x="1610" y="2613"/>
                  </a:lnTo>
                  <a:cubicBezTo>
                    <a:pt x="1917" y="2682"/>
                    <a:pt x="2157" y="2956"/>
                    <a:pt x="2157" y="3229"/>
                  </a:cubicBezTo>
                  <a:cubicBezTo>
                    <a:pt x="2157" y="3366"/>
                    <a:pt x="2122" y="3503"/>
                    <a:pt x="2021" y="3607"/>
                  </a:cubicBezTo>
                  <a:cubicBezTo>
                    <a:pt x="1917" y="3708"/>
                    <a:pt x="1815" y="3777"/>
                    <a:pt x="1711" y="3777"/>
                  </a:cubicBezTo>
                  <a:cubicBezTo>
                    <a:pt x="1574" y="3777"/>
                    <a:pt x="1405" y="3708"/>
                    <a:pt x="1268" y="3571"/>
                  </a:cubicBezTo>
                  <a:cubicBezTo>
                    <a:pt x="1164" y="3470"/>
                    <a:pt x="1063" y="3298"/>
                    <a:pt x="994" y="3092"/>
                  </a:cubicBezTo>
                  <a:cubicBezTo>
                    <a:pt x="942" y="2988"/>
                    <a:pt x="849" y="2944"/>
                    <a:pt x="762" y="2944"/>
                  </a:cubicBezTo>
                  <a:cubicBezTo>
                    <a:pt x="735" y="2944"/>
                    <a:pt x="709" y="2948"/>
                    <a:pt x="685" y="2956"/>
                  </a:cubicBezTo>
                  <a:cubicBezTo>
                    <a:pt x="584" y="2991"/>
                    <a:pt x="515" y="3128"/>
                    <a:pt x="548" y="3229"/>
                  </a:cubicBezTo>
                  <a:cubicBezTo>
                    <a:pt x="652" y="3538"/>
                    <a:pt x="789" y="3744"/>
                    <a:pt x="959" y="3913"/>
                  </a:cubicBezTo>
                  <a:cubicBezTo>
                    <a:pt x="1164" y="4119"/>
                    <a:pt x="1438" y="4223"/>
                    <a:pt x="1678" y="4223"/>
                  </a:cubicBezTo>
                  <a:lnTo>
                    <a:pt x="1747" y="4223"/>
                  </a:lnTo>
                  <a:cubicBezTo>
                    <a:pt x="1985" y="4223"/>
                    <a:pt x="2190" y="4086"/>
                    <a:pt x="2363" y="3913"/>
                  </a:cubicBezTo>
                  <a:cubicBezTo>
                    <a:pt x="2532" y="3708"/>
                    <a:pt x="2636" y="3434"/>
                    <a:pt x="2601" y="3196"/>
                  </a:cubicBezTo>
                  <a:cubicBezTo>
                    <a:pt x="2568" y="2717"/>
                    <a:pt x="2226" y="2307"/>
                    <a:pt x="1711" y="2170"/>
                  </a:cubicBezTo>
                  <a:lnTo>
                    <a:pt x="1678" y="2170"/>
                  </a:lnTo>
                  <a:cubicBezTo>
                    <a:pt x="1643" y="2135"/>
                    <a:pt x="1574" y="2135"/>
                    <a:pt x="1574" y="2135"/>
                  </a:cubicBezTo>
                  <a:cubicBezTo>
                    <a:pt x="1542" y="2102"/>
                    <a:pt x="1542" y="1998"/>
                    <a:pt x="1574" y="1929"/>
                  </a:cubicBezTo>
                  <a:cubicBezTo>
                    <a:pt x="1610" y="1861"/>
                    <a:pt x="1678" y="1792"/>
                    <a:pt x="1711" y="1760"/>
                  </a:cubicBezTo>
                  <a:cubicBezTo>
                    <a:pt x="1780" y="1656"/>
                    <a:pt x="1848" y="1587"/>
                    <a:pt x="1917" y="1519"/>
                  </a:cubicBezTo>
                  <a:cubicBezTo>
                    <a:pt x="2122" y="1144"/>
                    <a:pt x="2089" y="665"/>
                    <a:pt x="1815" y="323"/>
                  </a:cubicBezTo>
                  <a:cubicBezTo>
                    <a:pt x="1607" y="114"/>
                    <a:pt x="1321" y="0"/>
                    <a:pt x="10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2" name="Google Shape;4752;p211"/>
            <p:cNvSpPr/>
            <p:nvPr/>
          </p:nvSpPr>
          <p:spPr>
            <a:xfrm>
              <a:off x="7474425" y="1883825"/>
              <a:ext cx="59900" cy="113075"/>
            </a:xfrm>
            <a:custGeom>
              <a:rect b="b" l="l" r="r" t="t"/>
              <a:pathLst>
                <a:path extrusionOk="0" h="4523" w="2396">
                  <a:moveTo>
                    <a:pt x="1358" y="1"/>
                  </a:moveTo>
                  <a:cubicBezTo>
                    <a:pt x="1042" y="1"/>
                    <a:pt x="723" y="104"/>
                    <a:pt x="480" y="313"/>
                  </a:cubicBezTo>
                  <a:cubicBezTo>
                    <a:pt x="173" y="587"/>
                    <a:pt x="1" y="1066"/>
                    <a:pt x="206" y="1476"/>
                  </a:cubicBezTo>
                  <a:cubicBezTo>
                    <a:pt x="343" y="1750"/>
                    <a:pt x="616" y="1887"/>
                    <a:pt x="822" y="1991"/>
                  </a:cubicBezTo>
                  <a:lnTo>
                    <a:pt x="926" y="2024"/>
                  </a:lnTo>
                  <a:cubicBezTo>
                    <a:pt x="1095" y="2092"/>
                    <a:pt x="1232" y="2161"/>
                    <a:pt x="1336" y="2265"/>
                  </a:cubicBezTo>
                  <a:cubicBezTo>
                    <a:pt x="1437" y="2333"/>
                    <a:pt x="1473" y="2470"/>
                    <a:pt x="1437" y="2571"/>
                  </a:cubicBezTo>
                  <a:cubicBezTo>
                    <a:pt x="1405" y="2640"/>
                    <a:pt x="1301" y="2708"/>
                    <a:pt x="1131" y="2744"/>
                  </a:cubicBezTo>
                  <a:cubicBezTo>
                    <a:pt x="1027" y="2812"/>
                    <a:pt x="890" y="2845"/>
                    <a:pt x="789" y="2913"/>
                  </a:cubicBezTo>
                  <a:cubicBezTo>
                    <a:pt x="447" y="3154"/>
                    <a:pt x="310" y="3597"/>
                    <a:pt x="447" y="3975"/>
                  </a:cubicBezTo>
                  <a:cubicBezTo>
                    <a:pt x="584" y="4282"/>
                    <a:pt x="926" y="4522"/>
                    <a:pt x="1268" y="4522"/>
                  </a:cubicBezTo>
                  <a:cubicBezTo>
                    <a:pt x="1336" y="4522"/>
                    <a:pt x="1369" y="4522"/>
                    <a:pt x="1405" y="4487"/>
                  </a:cubicBezTo>
                  <a:cubicBezTo>
                    <a:pt x="1815" y="4418"/>
                    <a:pt x="2122" y="4043"/>
                    <a:pt x="2122" y="3666"/>
                  </a:cubicBezTo>
                  <a:cubicBezTo>
                    <a:pt x="2122" y="3529"/>
                    <a:pt x="2020" y="3428"/>
                    <a:pt x="1916" y="3428"/>
                  </a:cubicBezTo>
                  <a:cubicBezTo>
                    <a:pt x="1780" y="3428"/>
                    <a:pt x="1678" y="3529"/>
                    <a:pt x="1678" y="3666"/>
                  </a:cubicBezTo>
                  <a:cubicBezTo>
                    <a:pt x="1678" y="3838"/>
                    <a:pt x="1506" y="4008"/>
                    <a:pt x="1336" y="4043"/>
                  </a:cubicBezTo>
                  <a:cubicBezTo>
                    <a:pt x="1314" y="4048"/>
                    <a:pt x="1292" y="4050"/>
                    <a:pt x="1268" y="4050"/>
                  </a:cubicBezTo>
                  <a:cubicBezTo>
                    <a:pt x="1106" y="4050"/>
                    <a:pt x="917" y="3953"/>
                    <a:pt x="857" y="3803"/>
                  </a:cubicBezTo>
                  <a:cubicBezTo>
                    <a:pt x="789" y="3633"/>
                    <a:pt x="857" y="3392"/>
                    <a:pt x="1027" y="3291"/>
                  </a:cubicBezTo>
                  <a:cubicBezTo>
                    <a:pt x="1095" y="3255"/>
                    <a:pt x="1199" y="3222"/>
                    <a:pt x="1268" y="3187"/>
                  </a:cubicBezTo>
                  <a:cubicBezTo>
                    <a:pt x="1473" y="3118"/>
                    <a:pt x="1711" y="3017"/>
                    <a:pt x="1848" y="2776"/>
                  </a:cubicBezTo>
                  <a:cubicBezTo>
                    <a:pt x="1985" y="2470"/>
                    <a:pt x="1848" y="2128"/>
                    <a:pt x="1643" y="1922"/>
                  </a:cubicBezTo>
                  <a:cubicBezTo>
                    <a:pt x="1473" y="1786"/>
                    <a:pt x="1268" y="1682"/>
                    <a:pt x="1095" y="1613"/>
                  </a:cubicBezTo>
                  <a:lnTo>
                    <a:pt x="1027" y="1580"/>
                  </a:lnTo>
                  <a:cubicBezTo>
                    <a:pt x="857" y="1512"/>
                    <a:pt x="685" y="1408"/>
                    <a:pt x="616" y="1271"/>
                  </a:cubicBezTo>
                  <a:cubicBezTo>
                    <a:pt x="515" y="1066"/>
                    <a:pt x="616" y="792"/>
                    <a:pt x="789" y="655"/>
                  </a:cubicBezTo>
                  <a:cubicBezTo>
                    <a:pt x="934" y="511"/>
                    <a:pt x="1140" y="442"/>
                    <a:pt x="1350" y="442"/>
                  </a:cubicBezTo>
                  <a:cubicBezTo>
                    <a:pt x="1584" y="442"/>
                    <a:pt x="1823" y="528"/>
                    <a:pt x="1985" y="691"/>
                  </a:cubicBezTo>
                  <a:cubicBezTo>
                    <a:pt x="2019" y="742"/>
                    <a:pt x="2079" y="767"/>
                    <a:pt x="2139" y="767"/>
                  </a:cubicBezTo>
                  <a:cubicBezTo>
                    <a:pt x="2200" y="767"/>
                    <a:pt x="2260" y="742"/>
                    <a:pt x="2294" y="691"/>
                  </a:cubicBezTo>
                  <a:cubicBezTo>
                    <a:pt x="2395" y="623"/>
                    <a:pt x="2395" y="486"/>
                    <a:pt x="2294" y="382"/>
                  </a:cubicBezTo>
                  <a:cubicBezTo>
                    <a:pt x="2059" y="129"/>
                    <a:pt x="1710" y="1"/>
                    <a:pt x="1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3" name="Google Shape;4753;p211"/>
            <p:cNvSpPr/>
            <p:nvPr/>
          </p:nvSpPr>
          <p:spPr>
            <a:xfrm>
              <a:off x="7093150" y="1670700"/>
              <a:ext cx="418100" cy="175450"/>
            </a:xfrm>
            <a:custGeom>
              <a:rect b="b" l="l" r="r" t="t"/>
              <a:pathLst>
                <a:path extrusionOk="0" h="7018" w="16724">
                  <a:moveTo>
                    <a:pt x="5621" y="0"/>
                  </a:moveTo>
                  <a:cubicBezTo>
                    <a:pt x="2610" y="0"/>
                    <a:pt x="0" y="2459"/>
                    <a:pt x="62" y="5623"/>
                  </a:cubicBezTo>
                  <a:lnTo>
                    <a:pt x="62" y="5691"/>
                  </a:lnTo>
                  <a:cubicBezTo>
                    <a:pt x="987" y="6752"/>
                    <a:pt x="3376" y="7017"/>
                    <a:pt x="5532" y="7017"/>
                  </a:cubicBezTo>
                  <a:cubicBezTo>
                    <a:pt x="7686" y="7017"/>
                    <a:pt x="9608" y="6753"/>
                    <a:pt x="9608" y="6753"/>
                  </a:cubicBezTo>
                  <a:lnTo>
                    <a:pt x="10498" y="4974"/>
                  </a:lnTo>
                  <a:lnTo>
                    <a:pt x="11250" y="6375"/>
                  </a:lnTo>
                  <a:cubicBezTo>
                    <a:pt x="11250" y="6375"/>
                    <a:pt x="12566" y="6584"/>
                    <a:pt x="14219" y="6584"/>
                  </a:cubicBezTo>
                  <a:cubicBezTo>
                    <a:pt x="14980" y="6584"/>
                    <a:pt x="15812" y="6540"/>
                    <a:pt x="16620" y="6411"/>
                  </a:cubicBezTo>
                  <a:cubicBezTo>
                    <a:pt x="16688" y="6033"/>
                    <a:pt x="16724" y="5658"/>
                    <a:pt x="16724" y="5280"/>
                  </a:cubicBezTo>
                  <a:cubicBezTo>
                    <a:pt x="16590" y="2677"/>
                    <a:pt x="14373" y="660"/>
                    <a:pt x="11754" y="660"/>
                  </a:cubicBezTo>
                  <a:cubicBezTo>
                    <a:pt x="11688" y="660"/>
                    <a:pt x="11623" y="661"/>
                    <a:pt x="11557" y="664"/>
                  </a:cubicBezTo>
                  <a:lnTo>
                    <a:pt x="10120" y="696"/>
                  </a:lnTo>
                  <a:lnTo>
                    <a:pt x="6562" y="81"/>
                  </a:lnTo>
                  <a:cubicBezTo>
                    <a:pt x="6246" y="26"/>
                    <a:pt x="5931" y="0"/>
                    <a:pt x="5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4" name="Google Shape;4754;p211"/>
            <p:cNvSpPr/>
            <p:nvPr/>
          </p:nvSpPr>
          <p:spPr>
            <a:xfrm>
              <a:off x="7094700" y="1789900"/>
              <a:ext cx="416550" cy="56250"/>
            </a:xfrm>
            <a:custGeom>
              <a:rect b="b" l="l" r="r" t="t"/>
              <a:pathLst>
                <a:path extrusionOk="0" h="2250" w="16662">
                  <a:moveTo>
                    <a:pt x="10469" y="1"/>
                  </a:moveTo>
                  <a:lnTo>
                    <a:pt x="10169" y="646"/>
                  </a:lnTo>
                  <a:lnTo>
                    <a:pt x="10169" y="646"/>
                  </a:lnTo>
                  <a:lnTo>
                    <a:pt x="10752" y="634"/>
                  </a:lnTo>
                  <a:lnTo>
                    <a:pt x="10752" y="634"/>
                  </a:lnTo>
                  <a:lnTo>
                    <a:pt x="10469" y="1"/>
                  </a:lnTo>
                  <a:close/>
                  <a:moveTo>
                    <a:pt x="16662" y="512"/>
                  </a:moveTo>
                  <a:lnTo>
                    <a:pt x="10752" y="634"/>
                  </a:lnTo>
                  <a:lnTo>
                    <a:pt x="10752" y="634"/>
                  </a:lnTo>
                  <a:lnTo>
                    <a:pt x="11188" y="1607"/>
                  </a:lnTo>
                  <a:cubicBezTo>
                    <a:pt x="11188" y="1607"/>
                    <a:pt x="12504" y="1816"/>
                    <a:pt x="14157" y="1816"/>
                  </a:cubicBezTo>
                  <a:cubicBezTo>
                    <a:pt x="14918" y="1816"/>
                    <a:pt x="15750" y="1772"/>
                    <a:pt x="16558" y="1643"/>
                  </a:cubicBezTo>
                  <a:cubicBezTo>
                    <a:pt x="16626" y="1265"/>
                    <a:pt x="16662" y="890"/>
                    <a:pt x="16662" y="512"/>
                  </a:cubicBezTo>
                  <a:close/>
                  <a:moveTo>
                    <a:pt x="10169" y="646"/>
                  </a:moveTo>
                  <a:lnTo>
                    <a:pt x="0" y="855"/>
                  </a:lnTo>
                  <a:lnTo>
                    <a:pt x="0" y="923"/>
                  </a:lnTo>
                  <a:cubicBezTo>
                    <a:pt x="925" y="1984"/>
                    <a:pt x="3314" y="2249"/>
                    <a:pt x="5470" y="2249"/>
                  </a:cubicBezTo>
                  <a:cubicBezTo>
                    <a:pt x="7624" y="2249"/>
                    <a:pt x="9546" y="1985"/>
                    <a:pt x="9546" y="1985"/>
                  </a:cubicBezTo>
                  <a:lnTo>
                    <a:pt x="10169" y="64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5" name="Google Shape;4755;p211"/>
            <p:cNvSpPr/>
            <p:nvPr/>
          </p:nvSpPr>
          <p:spPr>
            <a:xfrm>
              <a:off x="7088750" y="1783875"/>
              <a:ext cx="428475" cy="67625"/>
            </a:xfrm>
            <a:custGeom>
              <a:rect b="b" l="l" r="r" t="t"/>
              <a:pathLst>
                <a:path extrusionOk="0" h="2705" w="17139">
                  <a:moveTo>
                    <a:pt x="10707" y="1"/>
                  </a:moveTo>
                  <a:cubicBezTo>
                    <a:pt x="10605" y="1"/>
                    <a:pt x="10537" y="69"/>
                    <a:pt x="10501" y="138"/>
                  </a:cubicBezTo>
                  <a:lnTo>
                    <a:pt x="9648" y="2021"/>
                  </a:lnTo>
                  <a:cubicBezTo>
                    <a:pt x="9184" y="2068"/>
                    <a:pt x="7522" y="2250"/>
                    <a:pt x="5711" y="2250"/>
                  </a:cubicBezTo>
                  <a:cubicBezTo>
                    <a:pt x="3640" y="2250"/>
                    <a:pt x="1373" y="2012"/>
                    <a:pt x="479" y="1063"/>
                  </a:cubicBezTo>
                  <a:cubicBezTo>
                    <a:pt x="479" y="959"/>
                    <a:pt x="375" y="857"/>
                    <a:pt x="238" y="857"/>
                  </a:cubicBezTo>
                  <a:cubicBezTo>
                    <a:pt x="102" y="857"/>
                    <a:pt x="0" y="959"/>
                    <a:pt x="33" y="1096"/>
                  </a:cubicBezTo>
                  <a:lnTo>
                    <a:pt x="33" y="1164"/>
                  </a:lnTo>
                  <a:cubicBezTo>
                    <a:pt x="33" y="1200"/>
                    <a:pt x="33" y="1268"/>
                    <a:pt x="69" y="1301"/>
                  </a:cubicBezTo>
                  <a:cubicBezTo>
                    <a:pt x="1060" y="2431"/>
                    <a:pt x="3523" y="2705"/>
                    <a:pt x="5748" y="2705"/>
                  </a:cubicBezTo>
                  <a:cubicBezTo>
                    <a:pt x="7833" y="2705"/>
                    <a:pt x="9680" y="2464"/>
                    <a:pt x="9817" y="2431"/>
                  </a:cubicBezTo>
                  <a:cubicBezTo>
                    <a:pt x="9921" y="2431"/>
                    <a:pt x="9990" y="2396"/>
                    <a:pt x="9990" y="2327"/>
                  </a:cubicBezTo>
                  <a:lnTo>
                    <a:pt x="10707" y="789"/>
                  </a:lnTo>
                  <a:lnTo>
                    <a:pt x="11186" y="1952"/>
                  </a:lnTo>
                  <a:cubicBezTo>
                    <a:pt x="11221" y="2021"/>
                    <a:pt x="11290" y="2053"/>
                    <a:pt x="11358" y="2089"/>
                  </a:cubicBezTo>
                  <a:cubicBezTo>
                    <a:pt x="11452" y="2089"/>
                    <a:pt x="12781" y="2282"/>
                    <a:pt x="14434" y="2282"/>
                  </a:cubicBezTo>
                  <a:cubicBezTo>
                    <a:pt x="15194" y="2282"/>
                    <a:pt x="16023" y="2241"/>
                    <a:pt x="16832" y="2122"/>
                  </a:cubicBezTo>
                  <a:cubicBezTo>
                    <a:pt x="16900" y="2089"/>
                    <a:pt x="17001" y="2021"/>
                    <a:pt x="17001" y="1952"/>
                  </a:cubicBezTo>
                  <a:cubicBezTo>
                    <a:pt x="17105" y="1542"/>
                    <a:pt x="17138" y="1164"/>
                    <a:pt x="17105" y="753"/>
                  </a:cubicBezTo>
                  <a:cubicBezTo>
                    <a:pt x="17105" y="617"/>
                    <a:pt x="17001" y="548"/>
                    <a:pt x="16864" y="548"/>
                  </a:cubicBezTo>
                  <a:cubicBezTo>
                    <a:pt x="16763" y="548"/>
                    <a:pt x="16659" y="652"/>
                    <a:pt x="16659" y="789"/>
                  </a:cubicBezTo>
                  <a:cubicBezTo>
                    <a:pt x="16659" y="1096"/>
                    <a:pt x="16659" y="1405"/>
                    <a:pt x="16591" y="1678"/>
                  </a:cubicBezTo>
                  <a:cubicBezTo>
                    <a:pt x="15849" y="1784"/>
                    <a:pt x="15086" y="1821"/>
                    <a:pt x="14383" y="1821"/>
                  </a:cubicBezTo>
                  <a:cubicBezTo>
                    <a:pt x="13045" y="1821"/>
                    <a:pt x="11922" y="1688"/>
                    <a:pt x="11563" y="1643"/>
                  </a:cubicBezTo>
                  <a:lnTo>
                    <a:pt x="10912" y="138"/>
                  </a:lnTo>
                  <a:cubicBezTo>
                    <a:pt x="10879" y="69"/>
                    <a:pt x="10775" y="1"/>
                    <a:pt x="107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4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9" name="Shape 4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0" name="Google Shape;4760;p212"/>
          <p:cNvSpPr txBox="1"/>
          <p:nvPr>
            <p:ph idx="15" type="ctrTitle"/>
          </p:nvPr>
        </p:nvSpPr>
        <p:spPr>
          <a:xfrm>
            <a:off x="433225" y="202550"/>
            <a:ext cx="52137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UNET and Faster </a:t>
            </a:r>
            <a:r>
              <a:rPr lang="en"/>
              <a:t>R-CNN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4761" name="Google Shape;4761;p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750" y="1106572"/>
            <a:ext cx="2986750" cy="200540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2" name="Google Shape;4762;p2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0750" y="3111975"/>
            <a:ext cx="2986751" cy="2031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3" name="Google Shape;4763;p21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22506" y="1106585"/>
            <a:ext cx="2986749" cy="2005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4" name="Google Shape;4764;p21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2515" y="3111993"/>
            <a:ext cx="2986737" cy="2031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65" name="Google Shape;4765;p212"/>
          <p:cNvSpPr txBox="1"/>
          <p:nvPr/>
        </p:nvSpPr>
        <p:spPr>
          <a:xfrm>
            <a:off x="1206925" y="789575"/>
            <a:ext cx="20979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Test accuracy: 0.3750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66" name="Google Shape;4766;p212"/>
          <p:cNvSpPr txBox="1"/>
          <p:nvPr/>
        </p:nvSpPr>
        <p:spPr>
          <a:xfrm>
            <a:off x="5194400" y="752063"/>
            <a:ext cx="20979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Test accuracy: 0.2283</a:t>
            </a:r>
            <a:endParaRPr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0" name="Shape 4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1" name="Google Shape;4771;p213"/>
          <p:cNvSpPr txBox="1"/>
          <p:nvPr>
            <p:ph type="ctrTitle"/>
          </p:nvPr>
        </p:nvSpPr>
        <p:spPr>
          <a:xfrm>
            <a:off x="1654404" y="1586197"/>
            <a:ext cx="1645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2" name="Google Shape;4772;p213"/>
          <p:cNvSpPr txBox="1"/>
          <p:nvPr>
            <p:ph idx="2" type="title"/>
          </p:nvPr>
        </p:nvSpPr>
        <p:spPr>
          <a:xfrm>
            <a:off x="738445" y="1487400"/>
            <a:ext cx="888300" cy="9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3" name="Google Shape;4773;p213"/>
          <p:cNvSpPr txBox="1"/>
          <p:nvPr>
            <p:ph idx="3" type="ctrTitle"/>
          </p:nvPr>
        </p:nvSpPr>
        <p:spPr>
          <a:xfrm>
            <a:off x="1654404" y="3339978"/>
            <a:ext cx="16458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4" name="Google Shape;4774;p213"/>
          <p:cNvSpPr txBox="1"/>
          <p:nvPr>
            <p:ph idx="4" type="title"/>
          </p:nvPr>
        </p:nvSpPr>
        <p:spPr>
          <a:xfrm>
            <a:off x="738396" y="3236500"/>
            <a:ext cx="888300" cy="9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5" name="Google Shape;4775;p213"/>
          <p:cNvSpPr txBox="1"/>
          <p:nvPr>
            <p:ph idx="1" type="subTitle"/>
          </p:nvPr>
        </p:nvSpPr>
        <p:spPr>
          <a:xfrm flipH="1">
            <a:off x="1654404" y="3630227"/>
            <a:ext cx="25602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6" name="Google Shape;4776;p213"/>
          <p:cNvSpPr txBox="1"/>
          <p:nvPr>
            <p:ph idx="5" type="subTitle"/>
          </p:nvPr>
        </p:nvSpPr>
        <p:spPr>
          <a:xfrm flipH="1">
            <a:off x="1654404" y="1877658"/>
            <a:ext cx="25602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7" name="Google Shape;4777;p213"/>
          <p:cNvSpPr txBox="1"/>
          <p:nvPr>
            <p:ph idx="6" type="ctrTitle"/>
          </p:nvPr>
        </p:nvSpPr>
        <p:spPr>
          <a:xfrm>
            <a:off x="5845404" y="1586197"/>
            <a:ext cx="1645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8" name="Google Shape;4778;p213"/>
          <p:cNvSpPr txBox="1"/>
          <p:nvPr>
            <p:ph idx="7" type="title"/>
          </p:nvPr>
        </p:nvSpPr>
        <p:spPr>
          <a:xfrm>
            <a:off x="4929372" y="1487400"/>
            <a:ext cx="888300" cy="9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9" name="Google Shape;4779;p213"/>
          <p:cNvSpPr txBox="1"/>
          <p:nvPr>
            <p:ph idx="8" type="ctrTitle"/>
          </p:nvPr>
        </p:nvSpPr>
        <p:spPr>
          <a:xfrm>
            <a:off x="5845404" y="3339978"/>
            <a:ext cx="1645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0" name="Google Shape;4780;p213"/>
          <p:cNvSpPr txBox="1"/>
          <p:nvPr>
            <p:ph idx="9" type="title"/>
          </p:nvPr>
        </p:nvSpPr>
        <p:spPr>
          <a:xfrm>
            <a:off x="4929522" y="3236500"/>
            <a:ext cx="888300" cy="90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1" name="Google Shape;4781;p213"/>
          <p:cNvSpPr txBox="1"/>
          <p:nvPr>
            <p:ph idx="13" type="subTitle"/>
          </p:nvPr>
        </p:nvSpPr>
        <p:spPr>
          <a:xfrm flipH="1">
            <a:off x="5845404" y="3630227"/>
            <a:ext cx="25602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2" name="Google Shape;4782;p213"/>
          <p:cNvSpPr txBox="1"/>
          <p:nvPr>
            <p:ph idx="14" type="subTitle"/>
          </p:nvPr>
        </p:nvSpPr>
        <p:spPr>
          <a:xfrm flipH="1">
            <a:off x="5845404" y="1877658"/>
            <a:ext cx="25602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3" name="Google Shape;4783;p213"/>
          <p:cNvSpPr txBox="1"/>
          <p:nvPr>
            <p:ph idx="15" type="ctrTitle"/>
          </p:nvPr>
        </p:nvSpPr>
        <p:spPr>
          <a:xfrm>
            <a:off x="713228" y="543425"/>
            <a:ext cx="28776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84" name="Google Shape;4784;p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9365" y="425912"/>
            <a:ext cx="4037186" cy="429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5" name="Google Shape;4785;p2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301" y="425901"/>
            <a:ext cx="4572000" cy="4291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9" name="Shape 4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90" name="Google Shape;4790;p214"/>
          <p:cNvGrpSpPr/>
          <p:nvPr/>
        </p:nvGrpSpPr>
        <p:grpSpPr>
          <a:xfrm>
            <a:off x="-34463" y="109972"/>
            <a:ext cx="2634939" cy="7039051"/>
            <a:chOff x="3545975" y="1122500"/>
            <a:chExt cx="1362500" cy="3950750"/>
          </a:xfrm>
        </p:grpSpPr>
        <p:sp>
          <p:nvSpPr>
            <p:cNvPr id="4791" name="Google Shape;4791;p214"/>
            <p:cNvSpPr/>
            <p:nvPr/>
          </p:nvSpPr>
          <p:spPr>
            <a:xfrm>
              <a:off x="4497350" y="2817875"/>
              <a:ext cx="411125" cy="522825"/>
            </a:xfrm>
            <a:custGeom>
              <a:rect b="b" l="l" r="r" t="t"/>
              <a:pathLst>
                <a:path extrusionOk="0" fill="none" h="20913" w="16445">
                  <a:moveTo>
                    <a:pt x="10366" y="1"/>
                  </a:moveTo>
                  <a:cubicBezTo>
                    <a:pt x="10366" y="1"/>
                    <a:pt x="12828" y="5229"/>
                    <a:pt x="14165" y="7660"/>
                  </a:cubicBezTo>
                  <a:cubicBezTo>
                    <a:pt x="15472" y="10122"/>
                    <a:pt x="16445" y="14286"/>
                    <a:pt x="15928" y="16323"/>
                  </a:cubicBezTo>
                  <a:cubicBezTo>
                    <a:pt x="15412" y="18359"/>
                    <a:pt x="11886" y="20913"/>
                    <a:pt x="8755" y="19818"/>
                  </a:cubicBezTo>
                  <a:cubicBezTo>
                    <a:pt x="5624" y="18755"/>
                    <a:pt x="1" y="14621"/>
                    <a:pt x="1" y="1462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2" name="Google Shape;4792;p214"/>
            <p:cNvSpPr/>
            <p:nvPr/>
          </p:nvSpPr>
          <p:spPr>
            <a:xfrm>
              <a:off x="4471525" y="2906775"/>
              <a:ext cx="55500" cy="112500"/>
            </a:xfrm>
            <a:custGeom>
              <a:rect b="b" l="l" r="r" t="t"/>
              <a:pathLst>
                <a:path extrusionOk="0" fill="none" h="4500" w="2220">
                  <a:moveTo>
                    <a:pt x="0" y="1"/>
                  </a:moveTo>
                  <a:lnTo>
                    <a:pt x="2219" y="4499"/>
                  </a:ln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3" name="Google Shape;4793;p214"/>
            <p:cNvSpPr/>
            <p:nvPr/>
          </p:nvSpPr>
          <p:spPr>
            <a:xfrm>
              <a:off x="3595375" y="1122500"/>
              <a:ext cx="818425" cy="1130050"/>
            </a:xfrm>
            <a:custGeom>
              <a:rect b="b" l="l" r="r" t="t"/>
              <a:pathLst>
                <a:path extrusionOk="0" h="45202" w="32737">
                  <a:moveTo>
                    <a:pt x="17107" y="0"/>
                  </a:moveTo>
                  <a:cubicBezTo>
                    <a:pt x="8947" y="0"/>
                    <a:pt x="5107" y="7359"/>
                    <a:pt x="5107" y="7359"/>
                  </a:cubicBezTo>
                  <a:cubicBezTo>
                    <a:pt x="5107" y="7359"/>
                    <a:pt x="1702" y="10003"/>
                    <a:pt x="851" y="15687"/>
                  </a:cubicBezTo>
                  <a:cubicBezTo>
                    <a:pt x="0" y="21371"/>
                    <a:pt x="760" y="37937"/>
                    <a:pt x="760" y="37937"/>
                  </a:cubicBezTo>
                  <a:cubicBezTo>
                    <a:pt x="2006" y="39365"/>
                    <a:pt x="2584" y="41432"/>
                    <a:pt x="2584" y="41432"/>
                  </a:cubicBezTo>
                  <a:lnTo>
                    <a:pt x="3222" y="41463"/>
                  </a:lnTo>
                  <a:lnTo>
                    <a:pt x="4955" y="40460"/>
                  </a:lnTo>
                  <a:lnTo>
                    <a:pt x="6535" y="41402"/>
                  </a:lnTo>
                  <a:cubicBezTo>
                    <a:pt x="6535" y="41402"/>
                    <a:pt x="10578" y="39001"/>
                    <a:pt x="11186" y="37420"/>
                  </a:cubicBezTo>
                  <a:cubicBezTo>
                    <a:pt x="11824" y="35839"/>
                    <a:pt x="11429" y="32891"/>
                    <a:pt x="11429" y="32891"/>
                  </a:cubicBezTo>
                  <a:cubicBezTo>
                    <a:pt x="11429" y="32891"/>
                    <a:pt x="10912" y="32435"/>
                    <a:pt x="8754" y="29304"/>
                  </a:cubicBezTo>
                  <a:cubicBezTo>
                    <a:pt x="6627" y="26205"/>
                    <a:pt x="6718" y="22619"/>
                    <a:pt x="6718" y="22617"/>
                  </a:cubicBezTo>
                  <a:lnTo>
                    <a:pt x="6718" y="22617"/>
                  </a:lnTo>
                  <a:cubicBezTo>
                    <a:pt x="6718" y="22618"/>
                    <a:pt x="6671" y="23269"/>
                    <a:pt x="5723" y="23269"/>
                  </a:cubicBezTo>
                  <a:cubicBezTo>
                    <a:pt x="5587" y="23269"/>
                    <a:pt x="5433" y="23256"/>
                    <a:pt x="5259" y="23225"/>
                  </a:cubicBezTo>
                  <a:cubicBezTo>
                    <a:pt x="3861" y="23012"/>
                    <a:pt x="3070" y="18879"/>
                    <a:pt x="3222" y="17815"/>
                  </a:cubicBezTo>
                  <a:cubicBezTo>
                    <a:pt x="3342" y="16980"/>
                    <a:pt x="3929" y="15863"/>
                    <a:pt x="4529" y="15863"/>
                  </a:cubicBezTo>
                  <a:cubicBezTo>
                    <a:pt x="4694" y="15863"/>
                    <a:pt x="4859" y="15947"/>
                    <a:pt x="5016" y="16143"/>
                  </a:cubicBezTo>
                  <a:cubicBezTo>
                    <a:pt x="5745" y="17055"/>
                    <a:pt x="6262" y="19426"/>
                    <a:pt x="6262" y="19426"/>
                  </a:cubicBezTo>
                  <a:lnTo>
                    <a:pt x="7386" y="19639"/>
                  </a:lnTo>
                  <a:lnTo>
                    <a:pt x="7174" y="18939"/>
                  </a:lnTo>
                  <a:cubicBezTo>
                    <a:pt x="7174" y="18939"/>
                    <a:pt x="7204" y="18757"/>
                    <a:pt x="8633" y="16477"/>
                  </a:cubicBezTo>
                  <a:cubicBezTo>
                    <a:pt x="10061" y="14198"/>
                    <a:pt x="10000" y="11220"/>
                    <a:pt x="10000" y="11219"/>
                  </a:cubicBezTo>
                  <a:lnTo>
                    <a:pt x="10000" y="11219"/>
                  </a:lnTo>
                  <a:cubicBezTo>
                    <a:pt x="10001" y="11220"/>
                    <a:pt x="10822" y="14168"/>
                    <a:pt x="16353" y="16538"/>
                  </a:cubicBezTo>
                  <a:cubicBezTo>
                    <a:pt x="19852" y="18030"/>
                    <a:pt x="22762" y="18306"/>
                    <a:pt x="24439" y="18306"/>
                  </a:cubicBezTo>
                  <a:cubicBezTo>
                    <a:pt x="25428" y="18306"/>
                    <a:pt x="25989" y="18210"/>
                    <a:pt x="25989" y="18210"/>
                  </a:cubicBezTo>
                  <a:cubicBezTo>
                    <a:pt x="25989" y="18210"/>
                    <a:pt x="26080" y="15140"/>
                    <a:pt x="27144" y="15140"/>
                  </a:cubicBezTo>
                  <a:cubicBezTo>
                    <a:pt x="28238" y="15140"/>
                    <a:pt x="29362" y="16417"/>
                    <a:pt x="28967" y="19973"/>
                  </a:cubicBezTo>
                  <a:cubicBezTo>
                    <a:pt x="28687" y="22728"/>
                    <a:pt x="27223" y="23582"/>
                    <a:pt x="26105" y="23582"/>
                  </a:cubicBezTo>
                  <a:cubicBezTo>
                    <a:pt x="25767" y="23582"/>
                    <a:pt x="25461" y="23504"/>
                    <a:pt x="25229" y="23377"/>
                  </a:cubicBezTo>
                  <a:cubicBezTo>
                    <a:pt x="24499" y="30125"/>
                    <a:pt x="20457" y="33195"/>
                    <a:pt x="20457" y="33195"/>
                  </a:cubicBezTo>
                  <a:cubicBezTo>
                    <a:pt x="20457" y="33195"/>
                    <a:pt x="20122" y="35687"/>
                    <a:pt x="20548" y="37906"/>
                  </a:cubicBezTo>
                  <a:cubicBezTo>
                    <a:pt x="21004" y="40095"/>
                    <a:pt x="24226" y="41402"/>
                    <a:pt x="24226" y="41402"/>
                  </a:cubicBezTo>
                  <a:lnTo>
                    <a:pt x="24682" y="40794"/>
                  </a:lnTo>
                  <a:lnTo>
                    <a:pt x="26323" y="41493"/>
                  </a:lnTo>
                  <a:lnTo>
                    <a:pt x="32736" y="45201"/>
                  </a:lnTo>
                  <a:cubicBezTo>
                    <a:pt x="32736" y="45201"/>
                    <a:pt x="31612" y="19365"/>
                    <a:pt x="31612" y="15018"/>
                  </a:cubicBezTo>
                  <a:cubicBezTo>
                    <a:pt x="31612" y="10672"/>
                    <a:pt x="27995" y="1128"/>
                    <a:pt x="18724" y="94"/>
                  </a:cubicBezTo>
                  <a:cubicBezTo>
                    <a:pt x="18167" y="30"/>
                    <a:pt x="17629" y="0"/>
                    <a:pt x="17107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4" name="Google Shape;4794;p214"/>
            <p:cNvSpPr/>
            <p:nvPr/>
          </p:nvSpPr>
          <p:spPr>
            <a:xfrm>
              <a:off x="4092350" y="1957675"/>
              <a:ext cx="107150" cy="196075"/>
            </a:xfrm>
            <a:custGeom>
              <a:rect b="b" l="l" r="r" t="t"/>
              <a:pathLst>
                <a:path extrusionOk="0" fill="none" h="7843" w="4286">
                  <a:moveTo>
                    <a:pt x="334" y="1"/>
                  </a:moveTo>
                  <a:cubicBezTo>
                    <a:pt x="334" y="1"/>
                    <a:pt x="0" y="3587"/>
                    <a:pt x="912" y="4986"/>
                  </a:cubicBezTo>
                  <a:cubicBezTo>
                    <a:pt x="1824" y="6414"/>
                    <a:pt x="4286" y="7843"/>
                    <a:pt x="4286" y="7843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5" name="Google Shape;4795;p214"/>
            <p:cNvSpPr/>
            <p:nvPr/>
          </p:nvSpPr>
          <p:spPr>
            <a:xfrm>
              <a:off x="3751150" y="1586100"/>
              <a:ext cx="488625" cy="402000"/>
            </a:xfrm>
            <a:custGeom>
              <a:rect b="b" l="l" r="r" t="t"/>
              <a:pathLst>
                <a:path extrusionOk="0" fill="none" h="16080" w="19545">
                  <a:moveTo>
                    <a:pt x="304" y="1186"/>
                  </a:moveTo>
                  <a:cubicBezTo>
                    <a:pt x="304" y="1186"/>
                    <a:pt x="0" y="5016"/>
                    <a:pt x="1855" y="9393"/>
                  </a:cubicBezTo>
                  <a:cubicBezTo>
                    <a:pt x="3405" y="13131"/>
                    <a:pt x="6140" y="15897"/>
                    <a:pt x="10639" y="15988"/>
                  </a:cubicBezTo>
                  <a:cubicBezTo>
                    <a:pt x="15137" y="16080"/>
                    <a:pt x="19545" y="10031"/>
                    <a:pt x="19210" y="0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6" name="Google Shape;4796;p214"/>
            <p:cNvSpPr/>
            <p:nvPr/>
          </p:nvSpPr>
          <p:spPr>
            <a:xfrm>
              <a:off x="3820300" y="1361925"/>
              <a:ext cx="436950" cy="227225"/>
            </a:xfrm>
            <a:custGeom>
              <a:rect b="b" l="l" r="r" t="t"/>
              <a:pathLst>
                <a:path extrusionOk="0" fill="none" h="9089" w="17478">
                  <a:moveTo>
                    <a:pt x="0" y="1"/>
                  </a:moveTo>
                  <a:cubicBezTo>
                    <a:pt x="0" y="1"/>
                    <a:pt x="2554" y="5502"/>
                    <a:pt x="8086" y="7296"/>
                  </a:cubicBezTo>
                  <a:cubicBezTo>
                    <a:pt x="13618" y="9089"/>
                    <a:pt x="17478" y="8572"/>
                    <a:pt x="17478" y="8572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7" name="Google Shape;4797;p214"/>
            <p:cNvSpPr/>
            <p:nvPr/>
          </p:nvSpPr>
          <p:spPr>
            <a:xfrm>
              <a:off x="3804350" y="1660575"/>
              <a:ext cx="401225" cy="167950"/>
            </a:xfrm>
            <a:custGeom>
              <a:rect b="b" l="l" r="r" t="t"/>
              <a:pathLst>
                <a:path extrusionOk="0" fill="none" h="6718" w="16049">
                  <a:moveTo>
                    <a:pt x="0" y="6718"/>
                  </a:moveTo>
                  <a:cubicBezTo>
                    <a:pt x="0" y="6718"/>
                    <a:pt x="730" y="4255"/>
                    <a:pt x="2614" y="2584"/>
                  </a:cubicBezTo>
                  <a:cubicBezTo>
                    <a:pt x="4499" y="942"/>
                    <a:pt x="6292" y="0"/>
                    <a:pt x="8237" y="0"/>
                  </a:cubicBezTo>
                  <a:cubicBezTo>
                    <a:pt x="10183" y="0"/>
                    <a:pt x="11459" y="1641"/>
                    <a:pt x="13496" y="2341"/>
                  </a:cubicBezTo>
                  <a:cubicBezTo>
                    <a:pt x="15532" y="3070"/>
                    <a:pt x="16049" y="4803"/>
                    <a:pt x="16049" y="547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8" name="Google Shape;4798;p214"/>
            <p:cNvSpPr/>
            <p:nvPr/>
          </p:nvSpPr>
          <p:spPr>
            <a:xfrm>
              <a:off x="3752675" y="1934125"/>
              <a:ext cx="144400" cy="222675"/>
            </a:xfrm>
            <a:custGeom>
              <a:rect b="b" l="l" r="r" t="t"/>
              <a:pathLst>
                <a:path extrusionOk="0" fill="none" h="8907" w="5776">
                  <a:moveTo>
                    <a:pt x="4955" y="1"/>
                  </a:moveTo>
                  <a:cubicBezTo>
                    <a:pt x="4955" y="1"/>
                    <a:pt x="5775" y="3891"/>
                    <a:pt x="4651" y="5684"/>
                  </a:cubicBezTo>
                  <a:cubicBezTo>
                    <a:pt x="3496" y="7478"/>
                    <a:pt x="0" y="8906"/>
                    <a:pt x="0" y="8906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9" name="Google Shape;4799;p214"/>
            <p:cNvSpPr/>
            <p:nvPr/>
          </p:nvSpPr>
          <p:spPr>
            <a:xfrm>
              <a:off x="3675925" y="2133225"/>
              <a:ext cx="601850" cy="326775"/>
            </a:xfrm>
            <a:custGeom>
              <a:rect b="b" l="l" r="r" t="t"/>
              <a:pathLst>
                <a:path extrusionOk="0" fill="none" h="13071" w="24074">
                  <a:moveTo>
                    <a:pt x="1915" y="0"/>
                  </a:moveTo>
                  <a:lnTo>
                    <a:pt x="11733" y="9909"/>
                  </a:lnTo>
                  <a:lnTo>
                    <a:pt x="21460" y="365"/>
                  </a:lnTo>
                  <a:lnTo>
                    <a:pt x="24074" y="1459"/>
                  </a:lnTo>
                  <a:lnTo>
                    <a:pt x="12402" y="13070"/>
                  </a:lnTo>
                  <a:lnTo>
                    <a:pt x="0" y="1034"/>
                  </a:lnTo>
                  <a:close/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0" name="Google Shape;4800;p214"/>
            <p:cNvSpPr/>
            <p:nvPr/>
          </p:nvSpPr>
          <p:spPr>
            <a:xfrm>
              <a:off x="4277750" y="2169700"/>
              <a:ext cx="490925" cy="748500"/>
            </a:xfrm>
            <a:custGeom>
              <a:rect b="b" l="l" r="r" t="t"/>
              <a:pathLst>
                <a:path extrusionOk="0" fill="none" h="29940" w="19637">
                  <a:moveTo>
                    <a:pt x="1" y="0"/>
                  </a:moveTo>
                  <a:lnTo>
                    <a:pt x="7052" y="4438"/>
                  </a:lnTo>
                  <a:cubicBezTo>
                    <a:pt x="7052" y="4438"/>
                    <a:pt x="9028" y="5563"/>
                    <a:pt x="10791" y="8541"/>
                  </a:cubicBezTo>
                  <a:cubicBezTo>
                    <a:pt x="12584" y="11520"/>
                    <a:pt x="19636" y="25472"/>
                    <a:pt x="19636" y="25472"/>
                  </a:cubicBezTo>
                  <a:cubicBezTo>
                    <a:pt x="19636" y="25472"/>
                    <a:pt x="15989" y="27599"/>
                    <a:pt x="11156" y="28785"/>
                  </a:cubicBezTo>
                  <a:cubicBezTo>
                    <a:pt x="6292" y="29940"/>
                    <a:pt x="4955" y="29149"/>
                    <a:pt x="4955" y="29149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1" name="Google Shape;4801;p214"/>
            <p:cNvSpPr/>
            <p:nvPr/>
          </p:nvSpPr>
          <p:spPr>
            <a:xfrm>
              <a:off x="4422125" y="2764675"/>
              <a:ext cx="323750" cy="89700"/>
            </a:xfrm>
            <a:custGeom>
              <a:rect b="b" l="l" r="r" t="t"/>
              <a:pathLst>
                <a:path extrusionOk="0" fill="none" h="3588" w="12950">
                  <a:moveTo>
                    <a:pt x="1" y="3101"/>
                  </a:moveTo>
                  <a:cubicBezTo>
                    <a:pt x="1" y="3101"/>
                    <a:pt x="3466" y="3588"/>
                    <a:pt x="6597" y="2797"/>
                  </a:cubicBezTo>
                  <a:cubicBezTo>
                    <a:pt x="9727" y="2007"/>
                    <a:pt x="12949" y="1"/>
                    <a:pt x="12949" y="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2" name="Google Shape;4802;p214"/>
            <p:cNvSpPr/>
            <p:nvPr/>
          </p:nvSpPr>
          <p:spPr>
            <a:xfrm>
              <a:off x="4393250" y="2481250"/>
              <a:ext cx="70700" cy="528150"/>
            </a:xfrm>
            <a:custGeom>
              <a:rect b="b" l="l" r="r" t="t"/>
              <a:pathLst>
                <a:path extrusionOk="0" fill="none" h="21126" w="2828">
                  <a:moveTo>
                    <a:pt x="2828" y="0"/>
                  </a:moveTo>
                  <a:lnTo>
                    <a:pt x="1855" y="4195"/>
                  </a:lnTo>
                  <a:cubicBezTo>
                    <a:pt x="1855" y="4195"/>
                    <a:pt x="2159" y="8268"/>
                    <a:pt x="2159" y="10578"/>
                  </a:cubicBezTo>
                  <a:cubicBezTo>
                    <a:pt x="2128" y="12858"/>
                    <a:pt x="517" y="15168"/>
                    <a:pt x="244" y="17660"/>
                  </a:cubicBezTo>
                  <a:cubicBezTo>
                    <a:pt x="1" y="20153"/>
                    <a:pt x="274" y="21125"/>
                    <a:pt x="274" y="21125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3" name="Google Shape;4803;p214"/>
            <p:cNvSpPr/>
            <p:nvPr/>
          </p:nvSpPr>
          <p:spPr>
            <a:xfrm>
              <a:off x="4403125" y="3121825"/>
              <a:ext cx="152775" cy="106425"/>
            </a:xfrm>
            <a:custGeom>
              <a:rect b="b" l="l" r="r" t="t"/>
              <a:pathLst>
                <a:path extrusionOk="0" fill="none" h="4257" w="6111">
                  <a:moveTo>
                    <a:pt x="6110" y="1"/>
                  </a:moveTo>
                  <a:cubicBezTo>
                    <a:pt x="6110" y="1"/>
                    <a:pt x="4256" y="2189"/>
                    <a:pt x="2645" y="2858"/>
                  </a:cubicBezTo>
                  <a:cubicBezTo>
                    <a:pt x="1034" y="3496"/>
                    <a:pt x="1" y="4256"/>
                    <a:pt x="1" y="4256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4" name="Google Shape;4804;p214"/>
            <p:cNvSpPr/>
            <p:nvPr/>
          </p:nvSpPr>
          <p:spPr>
            <a:xfrm>
              <a:off x="4205550" y="3000250"/>
              <a:ext cx="652025" cy="144400"/>
            </a:xfrm>
            <a:custGeom>
              <a:rect b="b" l="l" r="r" t="t"/>
              <a:pathLst>
                <a:path extrusionOk="0" fill="none" h="5776" w="26081">
                  <a:moveTo>
                    <a:pt x="1" y="5776"/>
                  </a:moveTo>
                  <a:cubicBezTo>
                    <a:pt x="1" y="5776"/>
                    <a:pt x="4743" y="1"/>
                    <a:pt x="8573" y="274"/>
                  </a:cubicBezTo>
                  <a:cubicBezTo>
                    <a:pt x="12402" y="578"/>
                    <a:pt x="14713" y="1429"/>
                    <a:pt x="14713" y="1429"/>
                  </a:cubicBezTo>
                  <a:lnTo>
                    <a:pt x="22524" y="2037"/>
                  </a:lnTo>
                  <a:cubicBezTo>
                    <a:pt x="22524" y="2037"/>
                    <a:pt x="24591" y="2280"/>
                    <a:pt x="26081" y="5077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5" name="Google Shape;4805;p214"/>
            <p:cNvSpPr/>
            <p:nvPr/>
          </p:nvSpPr>
          <p:spPr>
            <a:xfrm>
              <a:off x="3593100" y="3217575"/>
              <a:ext cx="882250" cy="428600"/>
            </a:xfrm>
            <a:custGeom>
              <a:rect b="b" l="l" r="r" t="t"/>
              <a:pathLst>
                <a:path extrusionOk="0" fill="none" h="17144" w="35290">
                  <a:moveTo>
                    <a:pt x="33162" y="1"/>
                  </a:moveTo>
                  <a:cubicBezTo>
                    <a:pt x="33162" y="1"/>
                    <a:pt x="34864" y="9910"/>
                    <a:pt x="34074" y="14591"/>
                  </a:cubicBezTo>
                  <a:cubicBezTo>
                    <a:pt x="35289" y="16019"/>
                    <a:pt x="22432" y="17144"/>
                    <a:pt x="14347" y="17144"/>
                  </a:cubicBezTo>
                  <a:cubicBezTo>
                    <a:pt x="6262" y="17144"/>
                    <a:pt x="0" y="15654"/>
                    <a:pt x="0" y="15654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6" name="Google Shape;4806;p214"/>
            <p:cNvSpPr/>
            <p:nvPr/>
          </p:nvSpPr>
          <p:spPr>
            <a:xfrm>
              <a:off x="3595375" y="3474425"/>
              <a:ext cx="849575" cy="74500"/>
            </a:xfrm>
            <a:custGeom>
              <a:rect b="b" l="l" r="r" t="t"/>
              <a:pathLst>
                <a:path extrusionOk="0" fill="none" h="2980" w="33983">
                  <a:moveTo>
                    <a:pt x="0" y="1642"/>
                  </a:moveTo>
                  <a:cubicBezTo>
                    <a:pt x="0" y="1642"/>
                    <a:pt x="3465" y="2979"/>
                    <a:pt x="14742" y="2979"/>
                  </a:cubicBezTo>
                  <a:cubicBezTo>
                    <a:pt x="26049" y="2979"/>
                    <a:pt x="33983" y="0"/>
                    <a:pt x="33983" y="0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7" name="Google Shape;4807;p214"/>
            <p:cNvSpPr/>
            <p:nvPr/>
          </p:nvSpPr>
          <p:spPr>
            <a:xfrm>
              <a:off x="4150850" y="3128675"/>
              <a:ext cx="251550" cy="164150"/>
            </a:xfrm>
            <a:custGeom>
              <a:rect b="b" l="l" r="r" t="t"/>
              <a:pathLst>
                <a:path extrusionOk="0" fill="none" h="6566" w="10062">
                  <a:moveTo>
                    <a:pt x="730" y="0"/>
                  </a:moveTo>
                  <a:cubicBezTo>
                    <a:pt x="730" y="0"/>
                    <a:pt x="6718" y="3769"/>
                    <a:pt x="10061" y="4286"/>
                  </a:cubicBezTo>
                  <a:cubicBezTo>
                    <a:pt x="10031" y="4924"/>
                    <a:pt x="9423" y="6566"/>
                    <a:pt x="9423" y="6566"/>
                  </a:cubicBezTo>
                  <a:cubicBezTo>
                    <a:pt x="9423" y="6566"/>
                    <a:pt x="3709" y="6414"/>
                    <a:pt x="1" y="2888"/>
                  </a:cubicBezTo>
                  <a:cubicBezTo>
                    <a:pt x="335" y="1095"/>
                    <a:pt x="730" y="0"/>
                    <a:pt x="730" y="0"/>
                  </a:cubicBezTo>
                  <a:close/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8" name="Google Shape;4808;p214"/>
            <p:cNvSpPr/>
            <p:nvPr/>
          </p:nvSpPr>
          <p:spPr>
            <a:xfrm>
              <a:off x="4121975" y="2526075"/>
              <a:ext cx="206725" cy="46375"/>
            </a:xfrm>
            <a:custGeom>
              <a:rect b="b" l="l" r="r" t="t"/>
              <a:pathLst>
                <a:path extrusionOk="0" fill="none" h="1855" w="8269">
                  <a:moveTo>
                    <a:pt x="0" y="1"/>
                  </a:moveTo>
                  <a:lnTo>
                    <a:pt x="8268" y="1"/>
                  </a:lnTo>
                  <a:lnTo>
                    <a:pt x="8268" y="1855"/>
                  </a:lnTo>
                  <a:lnTo>
                    <a:pt x="0" y="1855"/>
                  </a:lnTo>
                  <a:close/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9" name="Google Shape;4809;p214"/>
            <p:cNvSpPr/>
            <p:nvPr/>
          </p:nvSpPr>
          <p:spPr>
            <a:xfrm>
              <a:off x="4400850" y="3603600"/>
              <a:ext cx="44100" cy="1465850"/>
            </a:xfrm>
            <a:custGeom>
              <a:rect b="b" l="l" r="r" t="t"/>
              <a:pathLst>
                <a:path extrusionOk="0" fill="none" h="58634" w="1764">
                  <a:moveTo>
                    <a:pt x="973" y="1"/>
                  </a:moveTo>
                  <a:cubicBezTo>
                    <a:pt x="973" y="1"/>
                    <a:pt x="1764" y="10092"/>
                    <a:pt x="1125" y="15259"/>
                  </a:cubicBezTo>
                  <a:cubicBezTo>
                    <a:pt x="487" y="20457"/>
                    <a:pt x="639" y="31642"/>
                    <a:pt x="639" y="31642"/>
                  </a:cubicBezTo>
                  <a:cubicBezTo>
                    <a:pt x="639" y="31642"/>
                    <a:pt x="1065" y="34986"/>
                    <a:pt x="274" y="37205"/>
                  </a:cubicBezTo>
                  <a:cubicBezTo>
                    <a:pt x="426" y="40943"/>
                    <a:pt x="1" y="58634"/>
                    <a:pt x="1" y="58634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0" name="Google Shape;4810;p214"/>
            <p:cNvSpPr/>
            <p:nvPr/>
          </p:nvSpPr>
          <p:spPr>
            <a:xfrm>
              <a:off x="4350700" y="3625650"/>
              <a:ext cx="47900" cy="769025"/>
            </a:xfrm>
            <a:custGeom>
              <a:rect b="b" l="l" r="r" t="t"/>
              <a:pathLst>
                <a:path extrusionOk="0" fill="none" h="30761" w="1916">
                  <a:moveTo>
                    <a:pt x="1" y="0"/>
                  </a:moveTo>
                  <a:cubicBezTo>
                    <a:pt x="305" y="2280"/>
                    <a:pt x="882" y="5775"/>
                    <a:pt x="1916" y="7569"/>
                  </a:cubicBezTo>
                  <a:cubicBezTo>
                    <a:pt x="1794" y="16444"/>
                    <a:pt x="1916" y="30760"/>
                    <a:pt x="1916" y="30760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1" name="Google Shape;4811;p214"/>
            <p:cNvSpPr/>
            <p:nvPr/>
          </p:nvSpPr>
          <p:spPr>
            <a:xfrm>
              <a:off x="3957075" y="3846775"/>
              <a:ext cx="124650" cy="1204450"/>
            </a:xfrm>
            <a:custGeom>
              <a:rect b="b" l="l" r="r" t="t"/>
              <a:pathLst>
                <a:path extrusionOk="0" fill="none" h="48178" w="4986">
                  <a:moveTo>
                    <a:pt x="1" y="0"/>
                  </a:moveTo>
                  <a:cubicBezTo>
                    <a:pt x="1" y="0"/>
                    <a:pt x="791" y="13830"/>
                    <a:pt x="1490" y="19028"/>
                  </a:cubicBezTo>
                  <a:cubicBezTo>
                    <a:pt x="2219" y="24195"/>
                    <a:pt x="2554" y="28025"/>
                    <a:pt x="2554" y="28025"/>
                  </a:cubicBezTo>
                  <a:cubicBezTo>
                    <a:pt x="2554" y="28025"/>
                    <a:pt x="2706" y="37265"/>
                    <a:pt x="4985" y="48177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2" name="Google Shape;4812;p214"/>
            <p:cNvSpPr/>
            <p:nvPr/>
          </p:nvSpPr>
          <p:spPr>
            <a:xfrm>
              <a:off x="3911475" y="3960750"/>
              <a:ext cx="45625" cy="1111750"/>
            </a:xfrm>
            <a:custGeom>
              <a:rect b="b" l="l" r="r" t="t"/>
              <a:pathLst>
                <a:path extrusionOk="0" fill="none" h="44470" w="1825">
                  <a:moveTo>
                    <a:pt x="1825" y="1"/>
                  </a:moveTo>
                  <a:lnTo>
                    <a:pt x="639" y="21642"/>
                  </a:lnTo>
                  <a:lnTo>
                    <a:pt x="913" y="25046"/>
                  </a:lnTo>
                  <a:cubicBezTo>
                    <a:pt x="913" y="25046"/>
                    <a:pt x="1126" y="30001"/>
                    <a:pt x="1065" y="34104"/>
                  </a:cubicBezTo>
                  <a:cubicBezTo>
                    <a:pt x="974" y="38238"/>
                    <a:pt x="1" y="44469"/>
                    <a:pt x="1" y="44469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3" name="Google Shape;4813;p214"/>
            <p:cNvSpPr/>
            <p:nvPr/>
          </p:nvSpPr>
          <p:spPr>
            <a:xfrm>
              <a:off x="3869700" y="1561782"/>
              <a:ext cx="33450" cy="70700"/>
            </a:xfrm>
            <a:custGeom>
              <a:rect b="b" l="l" r="r" t="t"/>
              <a:pathLst>
                <a:path extrusionOk="0" h="2828" w="1338">
                  <a:moveTo>
                    <a:pt x="669" y="1"/>
                  </a:moveTo>
                  <a:cubicBezTo>
                    <a:pt x="304" y="1"/>
                    <a:pt x="0" y="639"/>
                    <a:pt x="0" y="1399"/>
                  </a:cubicBezTo>
                  <a:cubicBezTo>
                    <a:pt x="0" y="2189"/>
                    <a:pt x="304" y="2828"/>
                    <a:pt x="669" y="2828"/>
                  </a:cubicBezTo>
                  <a:cubicBezTo>
                    <a:pt x="1034" y="2828"/>
                    <a:pt x="1338" y="2189"/>
                    <a:pt x="1338" y="1399"/>
                  </a:cubicBezTo>
                  <a:cubicBezTo>
                    <a:pt x="1338" y="639"/>
                    <a:pt x="1034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4" name="Google Shape;4814;p214"/>
            <p:cNvSpPr/>
            <p:nvPr/>
          </p:nvSpPr>
          <p:spPr>
            <a:xfrm>
              <a:off x="4071050" y="1562557"/>
              <a:ext cx="32700" cy="71450"/>
            </a:xfrm>
            <a:custGeom>
              <a:rect b="b" l="l" r="r" t="t"/>
              <a:pathLst>
                <a:path extrusionOk="0" h="2858" w="1308">
                  <a:moveTo>
                    <a:pt x="639" y="0"/>
                  </a:moveTo>
                  <a:cubicBezTo>
                    <a:pt x="275" y="0"/>
                    <a:pt x="1" y="638"/>
                    <a:pt x="1" y="1429"/>
                  </a:cubicBezTo>
                  <a:cubicBezTo>
                    <a:pt x="1" y="2219"/>
                    <a:pt x="275" y="2857"/>
                    <a:pt x="639" y="2857"/>
                  </a:cubicBezTo>
                  <a:cubicBezTo>
                    <a:pt x="1004" y="2857"/>
                    <a:pt x="1308" y="2219"/>
                    <a:pt x="1308" y="1429"/>
                  </a:cubicBezTo>
                  <a:cubicBezTo>
                    <a:pt x="1308" y="638"/>
                    <a:pt x="1004" y="0"/>
                    <a:pt x="63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5" name="Google Shape;4815;p214"/>
            <p:cNvSpPr/>
            <p:nvPr/>
          </p:nvSpPr>
          <p:spPr>
            <a:xfrm>
              <a:off x="3993550" y="1582300"/>
              <a:ext cx="37250" cy="81325"/>
            </a:xfrm>
            <a:custGeom>
              <a:rect b="b" l="l" r="r" t="t"/>
              <a:pathLst>
                <a:path extrusionOk="0" fill="none" h="3253" w="1490">
                  <a:moveTo>
                    <a:pt x="1490" y="0"/>
                  </a:moveTo>
                  <a:cubicBezTo>
                    <a:pt x="1490" y="0"/>
                    <a:pt x="1" y="1551"/>
                    <a:pt x="1490" y="3253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6" name="Google Shape;4816;p214"/>
            <p:cNvSpPr/>
            <p:nvPr/>
          </p:nvSpPr>
          <p:spPr>
            <a:xfrm>
              <a:off x="3884900" y="1758600"/>
              <a:ext cx="237850" cy="41050"/>
            </a:xfrm>
            <a:custGeom>
              <a:rect b="b" l="l" r="r" t="t"/>
              <a:pathLst>
                <a:path extrusionOk="0" fill="none" h="1642" w="9514">
                  <a:moveTo>
                    <a:pt x="0" y="973"/>
                  </a:moveTo>
                  <a:cubicBezTo>
                    <a:pt x="0" y="973"/>
                    <a:pt x="4134" y="1641"/>
                    <a:pt x="9514" y="0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7" name="Google Shape;4817;p214"/>
            <p:cNvSpPr/>
            <p:nvPr/>
          </p:nvSpPr>
          <p:spPr>
            <a:xfrm>
              <a:off x="3892475" y="1836850"/>
              <a:ext cx="237125" cy="35000"/>
            </a:xfrm>
            <a:custGeom>
              <a:rect b="b" l="l" r="r" t="t"/>
              <a:pathLst>
                <a:path extrusionOk="0" fill="none" h="1400" w="9485">
                  <a:moveTo>
                    <a:pt x="1" y="639"/>
                  </a:moveTo>
                  <a:cubicBezTo>
                    <a:pt x="1" y="639"/>
                    <a:pt x="4591" y="1399"/>
                    <a:pt x="9484" y="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8" name="Google Shape;4818;p214"/>
            <p:cNvSpPr/>
            <p:nvPr/>
          </p:nvSpPr>
          <p:spPr>
            <a:xfrm>
              <a:off x="3973800" y="2379425"/>
              <a:ext cx="12175" cy="80575"/>
            </a:xfrm>
            <a:custGeom>
              <a:rect b="b" l="l" r="r" t="t"/>
              <a:pathLst>
                <a:path extrusionOk="0" fill="none" h="3223" w="487">
                  <a:moveTo>
                    <a:pt x="0" y="0"/>
                  </a:moveTo>
                  <a:lnTo>
                    <a:pt x="487" y="3222"/>
                  </a:ln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9" name="Google Shape;4819;p214"/>
            <p:cNvSpPr/>
            <p:nvPr/>
          </p:nvSpPr>
          <p:spPr>
            <a:xfrm>
              <a:off x="4435050" y="2530650"/>
              <a:ext cx="60050" cy="49400"/>
            </a:xfrm>
            <a:custGeom>
              <a:rect b="b" l="l" r="r" t="t"/>
              <a:pathLst>
                <a:path extrusionOk="0" fill="none" h="1976" w="2402">
                  <a:moveTo>
                    <a:pt x="0" y="1976"/>
                  </a:moveTo>
                  <a:cubicBezTo>
                    <a:pt x="0" y="1976"/>
                    <a:pt x="1216" y="0"/>
                    <a:pt x="2402" y="486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0" name="Google Shape;4820;p214"/>
            <p:cNvSpPr/>
            <p:nvPr/>
          </p:nvSpPr>
          <p:spPr>
            <a:xfrm>
              <a:off x="3954800" y="2849800"/>
              <a:ext cx="150475" cy="28900"/>
            </a:xfrm>
            <a:custGeom>
              <a:rect b="b" l="l" r="r" t="t"/>
              <a:pathLst>
                <a:path extrusionOk="0" fill="none" h="1156" w="6019">
                  <a:moveTo>
                    <a:pt x="0" y="1155"/>
                  </a:moveTo>
                  <a:cubicBezTo>
                    <a:pt x="0" y="1155"/>
                    <a:pt x="2189" y="0"/>
                    <a:pt x="6019" y="426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1" name="Google Shape;4821;p214"/>
            <p:cNvSpPr/>
            <p:nvPr/>
          </p:nvSpPr>
          <p:spPr>
            <a:xfrm>
              <a:off x="3999625" y="2866500"/>
              <a:ext cx="103375" cy="25100"/>
            </a:xfrm>
            <a:custGeom>
              <a:rect b="b" l="l" r="r" t="t"/>
              <a:pathLst>
                <a:path extrusionOk="0" fill="none" h="1004" w="4135">
                  <a:moveTo>
                    <a:pt x="1" y="761"/>
                  </a:moveTo>
                  <a:cubicBezTo>
                    <a:pt x="1" y="761"/>
                    <a:pt x="1885" y="1"/>
                    <a:pt x="4135" y="1004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2" name="Google Shape;4822;p214"/>
            <p:cNvSpPr/>
            <p:nvPr/>
          </p:nvSpPr>
          <p:spPr>
            <a:xfrm>
              <a:off x="4114375" y="3216825"/>
              <a:ext cx="82100" cy="193800"/>
            </a:xfrm>
            <a:custGeom>
              <a:rect b="b" l="l" r="r" t="t"/>
              <a:pathLst>
                <a:path extrusionOk="0" fill="none" h="7752" w="3284">
                  <a:moveTo>
                    <a:pt x="1156" y="0"/>
                  </a:moveTo>
                  <a:cubicBezTo>
                    <a:pt x="1156" y="0"/>
                    <a:pt x="1" y="5016"/>
                    <a:pt x="3283" y="775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3" name="Google Shape;4823;p214"/>
            <p:cNvSpPr/>
            <p:nvPr/>
          </p:nvSpPr>
          <p:spPr>
            <a:xfrm>
              <a:off x="4107525" y="3270000"/>
              <a:ext cx="32700" cy="140625"/>
            </a:xfrm>
            <a:custGeom>
              <a:rect b="b" l="l" r="r" t="t"/>
              <a:pathLst>
                <a:path extrusionOk="0" fill="none" h="5625" w="1308">
                  <a:moveTo>
                    <a:pt x="609" y="1"/>
                  </a:moveTo>
                  <a:cubicBezTo>
                    <a:pt x="609" y="1"/>
                    <a:pt x="1" y="3314"/>
                    <a:pt x="1308" y="5624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4" name="Google Shape;4824;p214"/>
            <p:cNvSpPr/>
            <p:nvPr/>
          </p:nvSpPr>
          <p:spPr>
            <a:xfrm>
              <a:off x="4349950" y="3313325"/>
              <a:ext cx="46375" cy="97300"/>
            </a:xfrm>
            <a:custGeom>
              <a:rect b="b" l="l" r="r" t="t"/>
              <a:pathLst>
                <a:path extrusionOk="0" fill="none" h="3892" w="1855">
                  <a:moveTo>
                    <a:pt x="1854" y="0"/>
                  </a:moveTo>
                  <a:cubicBezTo>
                    <a:pt x="1854" y="0"/>
                    <a:pt x="942" y="2797"/>
                    <a:pt x="0" y="389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5" name="Google Shape;4825;p214"/>
            <p:cNvSpPr/>
            <p:nvPr/>
          </p:nvSpPr>
          <p:spPr>
            <a:xfrm>
              <a:off x="3876525" y="1314050"/>
              <a:ext cx="357950" cy="190000"/>
            </a:xfrm>
            <a:custGeom>
              <a:rect b="b" l="l" r="r" t="t"/>
              <a:pathLst>
                <a:path extrusionOk="0" fill="none" h="7600" w="14318">
                  <a:moveTo>
                    <a:pt x="1" y="1"/>
                  </a:moveTo>
                  <a:cubicBezTo>
                    <a:pt x="1" y="1"/>
                    <a:pt x="3739" y="3983"/>
                    <a:pt x="6809" y="5806"/>
                  </a:cubicBezTo>
                  <a:cubicBezTo>
                    <a:pt x="9910" y="7600"/>
                    <a:pt x="14317" y="6566"/>
                    <a:pt x="14317" y="6566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6" name="Google Shape;4826;p214"/>
            <p:cNvSpPr/>
            <p:nvPr/>
          </p:nvSpPr>
          <p:spPr>
            <a:xfrm>
              <a:off x="3916800" y="1273775"/>
              <a:ext cx="351100" cy="87425"/>
            </a:xfrm>
            <a:custGeom>
              <a:rect b="b" l="l" r="r" t="t"/>
              <a:pathLst>
                <a:path extrusionOk="0" fill="none" h="3497" w="14044">
                  <a:moveTo>
                    <a:pt x="1" y="1"/>
                  </a:moveTo>
                  <a:cubicBezTo>
                    <a:pt x="1" y="1"/>
                    <a:pt x="5046" y="3162"/>
                    <a:pt x="9089" y="3344"/>
                  </a:cubicBezTo>
                  <a:cubicBezTo>
                    <a:pt x="13132" y="3496"/>
                    <a:pt x="14043" y="2220"/>
                    <a:pt x="14043" y="2220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7" name="Google Shape;4827;p214"/>
            <p:cNvSpPr/>
            <p:nvPr/>
          </p:nvSpPr>
          <p:spPr>
            <a:xfrm>
              <a:off x="3744300" y="1349000"/>
              <a:ext cx="60075" cy="175575"/>
            </a:xfrm>
            <a:custGeom>
              <a:rect b="b" l="l" r="r" t="t"/>
              <a:pathLst>
                <a:path extrusionOk="0" fill="none" h="7023" w="2403">
                  <a:moveTo>
                    <a:pt x="1673" y="1"/>
                  </a:moveTo>
                  <a:cubicBezTo>
                    <a:pt x="1673" y="1"/>
                    <a:pt x="2402" y="3922"/>
                    <a:pt x="1" y="7022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8" name="Google Shape;4828;p214"/>
            <p:cNvSpPr/>
            <p:nvPr/>
          </p:nvSpPr>
          <p:spPr>
            <a:xfrm>
              <a:off x="3653875" y="1343700"/>
              <a:ext cx="88925" cy="298650"/>
            </a:xfrm>
            <a:custGeom>
              <a:rect b="b" l="l" r="r" t="t"/>
              <a:pathLst>
                <a:path extrusionOk="0" fill="none" h="11946" w="3557">
                  <a:moveTo>
                    <a:pt x="3557" y="0"/>
                  </a:moveTo>
                  <a:cubicBezTo>
                    <a:pt x="3557" y="0"/>
                    <a:pt x="1" y="5380"/>
                    <a:pt x="183" y="11946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9" name="Google Shape;4829;p214"/>
            <p:cNvSpPr/>
            <p:nvPr/>
          </p:nvSpPr>
          <p:spPr>
            <a:xfrm>
              <a:off x="3906175" y="3837650"/>
              <a:ext cx="92725" cy="16750"/>
            </a:xfrm>
            <a:custGeom>
              <a:rect b="b" l="l" r="r" t="t"/>
              <a:pathLst>
                <a:path extrusionOk="0" fill="none" h="670" w="3709">
                  <a:moveTo>
                    <a:pt x="0" y="304"/>
                  </a:moveTo>
                  <a:cubicBezTo>
                    <a:pt x="0" y="304"/>
                    <a:pt x="2553" y="0"/>
                    <a:pt x="3708" y="669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0" name="Google Shape;4830;p214"/>
            <p:cNvSpPr/>
            <p:nvPr/>
          </p:nvSpPr>
          <p:spPr>
            <a:xfrm>
              <a:off x="4158450" y="4488875"/>
              <a:ext cx="49425" cy="91200"/>
            </a:xfrm>
            <a:custGeom>
              <a:rect b="b" l="l" r="r" t="t"/>
              <a:pathLst>
                <a:path extrusionOk="0" fill="none" h="3648" w="1977">
                  <a:moveTo>
                    <a:pt x="0" y="0"/>
                  </a:moveTo>
                  <a:cubicBezTo>
                    <a:pt x="0" y="0"/>
                    <a:pt x="943" y="1611"/>
                    <a:pt x="1976" y="3648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1" name="Google Shape;4831;p214"/>
            <p:cNvSpPr/>
            <p:nvPr/>
          </p:nvSpPr>
          <p:spPr>
            <a:xfrm>
              <a:off x="4264825" y="4517750"/>
              <a:ext cx="89700" cy="129975"/>
            </a:xfrm>
            <a:custGeom>
              <a:rect b="b" l="l" r="r" t="t"/>
              <a:pathLst>
                <a:path extrusionOk="0" fill="none" h="5199" w="3588">
                  <a:moveTo>
                    <a:pt x="3588" y="0"/>
                  </a:moveTo>
                  <a:cubicBezTo>
                    <a:pt x="3588" y="0"/>
                    <a:pt x="2736" y="2888"/>
                    <a:pt x="1" y="5198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2" name="Google Shape;4832;p214"/>
            <p:cNvSpPr/>
            <p:nvPr/>
          </p:nvSpPr>
          <p:spPr>
            <a:xfrm>
              <a:off x="4273950" y="4613500"/>
              <a:ext cx="57775" cy="95775"/>
            </a:xfrm>
            <a:custGeom>
              <a:rect b="b" l="l" r="r" t="t"/>
              <a:pathLst>
                <a:path extrusionOk="0" fill="none" h="3831" w="2311">
                  <a:moveTo>
                    <a:pt x="2311" y="0"/>
                  </a:moveTo>
                  <a:cubicBezTo>
                    <a:pt x="2311" y="0"/>
                    <a:pt x="1156" y="2554"/>
                    <a:pt x="1" y="3830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3" name="Google Shape;4833;p214"/>
            <p:cNvSpPr/>
            <p:nvPr/>
          </p:nvSpPr>
          <p:spPr>
            <a:xfrm>
              <a:off x="3545975" y="4446325"/>
              <a:ext cx="55500" cy="626925"/>
            </a:xfrm>
            <a:custGeom>
              <a:rect b="b" l="l" r="r" t="t"/>
              <a:pathLst>
                <a:path extrusionOk="0" fill="none" h="25077" w="2220">
                  <a:moveTo>
                    <a:pt x="1" y="0"/>
                  </a:moveTo>
                  <a:cubicBezTo>
                    <a:pt x="92" y="1915"/>
                    <a:pt x="426" y="3374"/>
                    <a:pt x="791" y="5198"/>
                  </a:cubicBezTo>
                  <a:cubicBezTo>
                    <a:pt x="791" y="11763"/>
                    <a:pt x="1885" y="18663"/>
                    <a:pt x="2219" y="25077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4" name="Google Shape;4834;p214"/>
            <p:cNvSpPr/>
            <p:nvPr/>
          </p:nvSpPr>
          <p:spPr>
            <a:xfrm>
              <a:off x="3750375" y="4475950"/>
              <a:ext cx="32700" cy="74500"/>
            </a:xfrm>
            <a:custGeom>
              <a:rect b="b" l="l" r="r" t="t"/>
              <a:pathLst>
                <a:path extrusionOk="0" fill="none" h="2980" w="1308">
                  <a:moveTo>
                    <a:pt x="1308" y="1"/>
                  </a:moveTo>
                  <a:cubicBezTo>
                    <a:pt x="1308" y="1"/>
                    <a:pt x="183" y="2554"/>
                    <a:pt x="1" y="2979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5" name="Google Shape;4835;p214"/>
            <p:cNvSpPr/>
            <p:nvPr/>
          </p:nvSpPr>
          <p:spPr>
            <a:xfrm>
              <a:off x="3744300" y="4539775"/>
              <a:ext cx="41825" cy="69950"/>
            </a:xfrm>
            <a:custGeom>
              <a:rect b="b" l="l" r="r" t="t"/>
              <a:pathLst>
                <a:path extrusionOk="0" fill="none" h="2798" w="1673">
                  <a:moveTo>
                    <a:pt x="1673" y="1"/>
                  </a:moveTo>
                  <a:cubicBezTo>
                    <a:pt x="1673" y="1"/>
                    <a:pt x="761" y="1278"/>
                    <a:pt x="1" y="2797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6" name="Google Shape;4836;p214"/>
            <p:cNvSpPr/>
            <p:nvPr/>
          </p:nvSpPr>
          <p:spPr>
            <a:xfrm>
              <a:off x="4270150" y="1724400"/>
              <a:ext cx="54750" cy="408850"/>
            </a:xfrm>
            <a:custGeom>
              <a:rect b="b" l="l" r="r" t="t"/>
              <a:pathLst>
                <a:path extrusionOk="0" fill="none" h="16354" w="2190">
                  <a:moveTo>
                    <a:pt x="305" y="0"/>
                  </a:moveTo>
                  <a:cubicBezTo>
                    <a:pt x="1" y="1854"/>
                    <a:pt x="335" y="3739"/>
                    <a:pt x="821" y="5563"/>
                  </a:cubicBezTo>
                  <a:cubicBezTo>
                    <a:pt x="1277" y="7356"/>
                    <a:pt x="1855" y="9149"/>
                    <a:pt x="2007" y="11034"/>
                  </a:cubicBezTo>
                  <a:cubicBezTo>
                    <a:pt x="2189" y="12888"/>
                    <a:pt x="1885" y="14864"/>
                    <a:pt x="791" y="16353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7" name="Google Shape;4837;p214"/>
            <p:cNvSpPr/>
            <p:nvPr/>
          </p:nvSpPr>
          <p:spPr>
            <a:xfrm>
              <a:off x="4197200" y="1911325"/>
              <a:ext cx="26625" cy="196075"/>
            </a:xfrm>
            <a:custGeom>
              <a:rect b="b" l="l" r="r" t="t"/>
              <a:pathLst>
                <a:path extrusionOk="0" fill="none" h="7843" w="1065">
                  <a:moveTo>
                    <a:pt x="791" y="7843"/>
                  </a:moveTo>
                  <a:cubicBezTo>
                    <a:pt x="1064" y="5198"/>
                    <a:pt x="791" y="2523"/>
                    <a:pt x="1" y="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8" name="Google Shape;4838;p214"/>
            <p:cNvSpPr/>
            <p:nvPr/>
          </p:nvSpPr>
          <p:spPr>
            <a:xfrm>
              <a:off x="3705550" y="1754025"/>
              <a:ext cx="37250" cy="318425"/>
            </a:xfrm>
            <a:custGeom>
              <a:rect b="b" l="l" r="r" t="t"/>
              <a:pathLst>
                <a:path extrusionOk="0" fill="none" h="12737" w="1490">
                  <a:moveTo>
                    <a:pt x="1277" y="1"/>
                  </a:moveTo>
                  <a:cubicBezTo>
                    <a:pt x="1490" y="1460"/>
                    <a:pt x="1216" y="2919"/>
                    <a:pt x="882" y="4317"/>
                  </a:cubicBezTo>
                  <a:cubicBezTo>
                    <a:pt x="548" y="5746"/>
                    <a:pt x="153" y="7174"/>
                    <a:pt x="61" y="8603"/>
                  </a:cubicBezTo>
                  <a:cubicBezTo>
                    <a:pt x="1" y="10062"/>
                    <a:pt x="274" y="11581"/>
                    <a:pt x="1186" y="12737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9" name="Google Shape;4839;p214"/>
            <p:cNvSpPr/>
            <p:nvPr/>
          </p:nvSpPr>
          <p:spPr>
            <a:xfrm>
              <a:off x="3776225" y="1903725"/>
              <a:ext cx="38775" cy="179375"/>
            </a:xfrm>
            <a:custGeom>
              <a:rect b="b" l="l" r="r" t="t"/>
              <a:pathLst>
                <a:path extrusionOk="0" fill="none" h="7175" w="1551">
                  <a:moveTo>
                    <a:pt x="1551" y="7174"/>
                  </a:moveTo>
                  <a:cubicBezTo>
                    <a:pt x="122" y="5077"/>
                    <a:pt x="0" y="2189"/>
                    <a:pt x="1247" y="1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0" name="Google Shape;4840;p214"/>
            <p:cNvSpPr/>
            <p:nvPr/>
          </p:nvSpPr>
          <p:spPr>
            <a:xfrm>
              <a:off x="4164997" y="1596652"/>
              <a:ext cx="66917" cy="136893"/>
            </a:xfrm>
            <a:custGeom>
              <a:rect b="b" l="l" r="r" t="t"/>
              <a:pathLst>
                <a:path extrusionOk="0" fill="none" h="5959" w="3405">
                  <a:moveTo>
                    <a:pt x="3405" y="1"/>
                  </a:moveTo>
                  <a:lnTo>
                    <a:pt x="1" y="5958"/>
                  </a:ln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1" name="Google Shape;4841;p214"/>
            <p:cNvSpPr/>
            <p:nvPr/>
          </p:nvSpPr>
          <p:spPr>
            <a:xfrm>
              <a:off x="3761544" y="1613447"/>
              <a:ext cx="80036" cy="144397"/>
            </a:xfrm>
            <a:custGeom>
              <a:rect b="b" l="l" r="r" t="t"/>
              <a:pathLst>
                <a:path extrusionOk="0" fill="none" h="8269" w="4621">
                  <a:moveTo>
                    <a:pt x="1" y="1"/>
                  </a:moveTo>
                  <a:lnTo>
                    <a:pt x="4621" y="8268"/>
                  </a:ln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2" name="Google Shape;4842;p214"/>
            <p:cNvSpPr/>
            <p:nvPr/>
          </p:nvSpPr>
          <p:spPr>
            <a:xfrm>
              <a:off x="4238250" y="1532900"/>
              <a:ext cx="70675" cy="134525"/>
            </a:xfrm>
            <a:custGeom>
              <a:rect b="b" l="l" r="r" t="t"/>
              <a:pathLst>
                <a:path extrusionOk="0" fill="none" h="5381" w="2827">
                  <a:moveTo>
                    <a:pt x="1976" y="1"/>
                  </a:moveTo>
                  <a:cubicBezTo>
                    <a:pt x="1550" y="122"/>
                    <a:pt x="1216" y="426"/>
                    <a:pt x="1033" y="821"/>
                  </a:cubicBezTo>
                  <a:cubicBezTo>
                    <a:pt x="881" y="1247"/>
                    <a:pt x="942" y="1703"/>
                    <a:pt x="1155" y="2068"/>
                  </a:cubicBezTo>
                  <a:cubicBezTo>
                    <a:pt x="1277" y="2220"/>
                    <a:pt x="1429" y="2371"/>
                    <a:pt x="1520" y="2554"/>
                  </a:cubicBezTo>
                  <a:cubicBezTo>
                    <a:pt x="1611" y="2706"/>
                    <a:pt x="1641" y="2919"/>
                    <a:pt x="1550" y="3101"/>
                  </a:cubicBezTo>
                  <a:cubicBezTo>
                    <a:pt x="1459" y="3283"/>
                    <a:pt x="1216" y="3375"/>
                    <a:pt x="1003" y="3375"/>
                  </a:cubicBezTo>
                  <a:cubicBezTo>
                    <a:pt x="790" y="3405"/>
                    <a:pt x="578" y="3405"/>
                    <a:pt x="365" y="3496"/>
                  </a:cubicBezTo>
                  <a:cubicBezTo>
                    <a:pt x="152" y="3618"/>
                    <a:pt x="0" y="3922"/>
                    <a:pt x="30" y="4195"/>
                  </a:cubicBezTo>
                  <a:cubicBezTo>
                    <a:pt x="30" y="4438"/>
                    <a:pt x="182" y="4712"/>
                    <a:pt x="365" y="4894"/>
                  </a:cubicBezTo>
                  <a:cubicBezTo>
                    <a:pt x="790" y="5289"/>
                    <a:pt x="1520" y="5381"/>
                    <a:pt x="2037" y="5077"/>
                  </a:cubicBezTo>
                  <a:cubicBezTo>
                    <a:pt x="2523" y="4773"/>
                    <a:pt x="2827" y="4134"/>
                    <a:pt x="2705" y="3557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3" name="Google Shape;4843;p214"/>
            <p:cNvSpPr/>
            <p:nvPr/>
          </p:nvSpPr>
          <p:spPr>
            <a:xfrm>
              <a:off x="3695677" y="1551856"/>
              <a:ext cx="60073" cy="115570"/>
            </a:xfrm>
            <a:custGeom>
              <a:rect b="b" l="l" r="r" t="t"/>
              <a:pathLst>
                <a:path extrusionOk="0" fill="none" h="5381" w="2797">
                  <a:moveTo>
                    <a:pt x="852" y="1"/>
                  </a:moveTo>
                  <a:cubicBezTo>
                    <a:pt x="1247" y="122"/>
                    <a:pt x="1611" y="426"/>
                    <a:pt x="1763" y="821"/>
                  </a:cubicBezTo>
                  <a:cubicBezTo>
                    <a:pt x="1915" y="1247"/>
                    <a:pt x="1885" y="1703"/>
                    <a:pt x="1642" y="2068"/>
                  </a:cubicBezTo>
                  <a:cubicBezTo>
                    <a:pt x="1551" y="2220"/>
                    <a:pt x="1399" y="2371"/>
                    <a:pt x="1307" y="2554"/>
                  </a:cubicBezTo>
                  <a:cubicBezTo>
                    <a:pt x="1216" y="2706"/>
                    <a:pt x="1156" y="2919"/>
                    <a:pt x="1247" y="3101"/>
                  </a:cubicBezTo>
                  <a:cubicBezTo>
                    <a:pt x="1368" y="3283"/>
                    <a:pt x="1581" y="3375"/>
                    <a:pt x="1794" y="3375"/>
                  </a:cubicBezTo>
                  <a:cubicBezTo>
                    <a:pt x="2037" y="3405"/>
                    <a:pt x="2250" y="3405"/>
                    <a:pt x="2432" y="3496"/>
                  </a:cubicBezTo>
                  <a:cubicBezTo>
                    <a:pt x="2675" y="3618"/>
                    <a:pt x="2797" y="3922"/>
                    <a:pt x="2797" y="4195"/>
                  </a:cubicBezTo>
                  <a:cubicBezTo>
                    <a:pt x="2766" y="4438"/>
                    <a:pt x="2645" y="4712"/>
                    <a:pt x="2432" y="4894"/>
                  </a:cubicBezTo>
                  <a:cubicBezTo>
                    <a:pt x="2007" y="5289"/>
                    <a:pt x="1307" y="5381"/>
                    <a:pt x="791" y="5077"/>
                  </a:cubicBezTo>
                  <a:cubicBezTo>
                    <a:pt x="274" y="4773"/>
                    <a:pt x="0" y="4134"/>
                    <a:pt x="122" y="3557"/>
                  </a:cubicBezTo>
                </a:path>
              </a:pathLst>
            </a:custGeom>
            <a:noFill/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4" name="Google Shape;4844;p214"/>
            <p:cNvSpPr/>
            <p:nvPr/>
          </p:nvSpPr>
          <p:spPr>
            <a:xfrm>
              <a:off x="4467725" y="2813325"/>
              <a:ext cx="289550" cy="122350"/>
            </a:xfrm>
            <a:custGeom>
              <a:rect b="b" l="l" r="r" t="t"/>
              <a:pathLst>
                <a:path extrusionOk="0" h="4894" w="11582">
                  <a:moveTo>
                    <a:pt x="11581" y="0"/>
                  </a:moveTo>
                  <a:cubicBezTo>
                    <a:pt x="11581" y="0"/>
                    <a:pt x="8086" y="1763"/>
                    <a:pt x="5806" y="2401"/>
                  </a:cubicBezTo>
                  <a:cubicBezTo>
                    <a:pt x="3526" y="3070"/>
                    <a:pt x="1" y="3708"/>
                    <a:pt x="1" y="3708"/>
                  </a:cubicBezTo>
                  <a:lnTo>
                    <a:pt x="760" y="4894"/>
                  </a:lnTo>
                  <a:cubicBezTo>
                    <a:pt x="760" y="4894"/>
                    <a:pt x="3435" y="4438"/>
                    <a:pt x="6414" y="3435"/>
                  </a:cubicBezTo>
                  <a:cubicBezTo>
                    <a:pt x="9362" y="2401"/>
                    <a:pt x="11581" y="0"/>
                    <a:pt x="1158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5" name="Google Shape;4845;p214"/>
            <p:cNvSpPr/>
            <p:nvPr/>
          </p:nvSpPr>
          <p:spPr>
            <a:xfrm>
              <a:off x="4494325" y="3153750"/>
              <a:ext cx="53975" cy="65375"/>
            </a:xfrm>
            <a:custGeom>
              <a:rect b="b" l="l" r="r" t="t"/>
              <a:pathLst>
                <a:path extrusionOk="0" h="2615" w="2159">
                  <a:moveTo>
                    <a:pt x="1307" y="0"/>
                  </a:moveTo>
                  <a:lnTo>
                    <a:pt x="0" y="1095"/>
                  </a:lnTo>
                  <a:cubicBezTo>
                    <a:pt x="0" y="1095"/>
                    <a:pt x="882" y="1703"/>
                    <a:pt x="2158" y="2614"/>
                  </a:cubicBezTo>
                  <a:cubicBezTo>
                    <a:pt x="1368" y="1551"/>
                    <a:pt x="1307" y="0"/>
                    <a:pt x="130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6" name="Google Shape;4846;p214"/>
            <p:cNvSpPr/>
            <p:nvPr/>
          </p:nvSpPr>
          <p:spPr>
            <a:xfrm>
              <a:off x="3602975" y="3600575"/>
              <a:ext cx="822975" cy="73025"/>
            </a:xfrm>
            <a:custGeom>
              <a:rect b="b" l="l" r="r" t="t"/>
              <a:pathLst>
                <a:path extrusionOk="0" h="2921" w="32919">
                  <a:moveTo>
                    <a:pt x="32919" y="0"/>
                  </a:moveTo>
                  <a:cubicBezTo>
                    <a:pt x="32918" y="0"/>
                    <a:pt x="25441" y="1489"/>
                    <a:pt x="15228" y="1854"/>
                  </a:cubicBezTo>
                  <a:cubicBezTo>
                    <a:pt x="14346" y="1883"/>
                    <a:pt x="13503" y="1896"/>
                    <a:pt x="12698" y="1896"/>
                  </a:cubicBezTo>
                  <a:cubicBezTo>
                    <a:pt x="4210" y="1896"/>
                    <a:pt x="1" y="426"/>
                    <a:pt x="0" y="426"/>
                  </a:cubicBezTo>
                  <a:lnTo>
                    <a:pt x="0" y="426"/>
                  </a:lnTo>
                  <a:cubicBezTo>
                    <a:pt x="1" y="426"/>
                    <a:pt x="3435" y="2920"/>
                    <a:pt x="14311" y="2920"/>
                  </a:cubicBezTo>
                  <a:cubicBezTo>
                    <a:pt x="14503" y="2920"/>
                    <a:pt x="14697" y="2920"/>
                    <a:pt x="14894" y="2918"/>
                  </a:cubicBezTo>
                  <a:cubicBezTo>
                    <a:pt x="26231" y="2827"/>
                    <a:pt x="32918" y="0"/>
                    <a:pt x="3291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7" name="Google Shape;4847;p214"/>
            <p:cNvSpPr/>
            <p:nvPr/>
          </p:nvSpPr>
          <p:spPr>
            <a:xfrm>
              <a:off x="4172125" y="2568625"/>
              <a:ext cx="152000" cy="26625"/>
            </a:xfrm>
            <a:custGeom>
              <a:rect b="b" l="l" r="r" t="t"/>
              <a:pathLst>
                <a:path extrusionOk="0" h="1065" w="6080">
                  <a:moveTo>
                    <a:pt x="6080" y="1"/>
                  </a:moveTo>
                  <a:lnTo>
                    <a:pt x="1" y="62"/>
                  </a:lnTo>
                  <a:lnTo>
                    <a:pt x="5928" y="1065"/>
                  </a:lnTo>
                  <a:lnTo>
                    <a:pt x="608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8" name="Google Shape;4848;p214"/>
            <p:cNvSpPr/>
            <p:nvPr/>
          </p:nvSpPr>
          <p:spPr>
            <a:xfrm>
              <a:off x="3878050" y="1944000"/>
              <a:ext cx="221150" cy="77525"/>
            </a:xfrm>
            <a:custGeom>
              <a:rect b="b" l="l" r="r" t="t"/>
              <a:pathLst>
                <a:path extrusionOk="0" h="3101" w="8846">
                  <a:moveTo>
                    <a:pt x="0" y="1"/>
                  </a:moveTo>
                  <a:lnTo>
                    <a:pt x="152" y="2523"/>
                  </a:lnTo>
                  <a:cubicBezTo>
                    <a:pt x="152" y="2523"/>
                    <a:pt x="1939" y="2322"/>
                    <a:pt x="4153" y="2322"/>
                  </a:cubicBezTo>
                  <a:cubicBezTo>
                    <a:pt x="4522" y="2322"/>
                    <a:pt x="4903" y="2328"/>
                    <a:pt x="5289" y="2341"/>
                  </a:cubicBezTo>
                  <a:cubicBezTo>
                    <a:pt x="7995" y="2432"/>
                    <a:pt x="8846" y="3101"/>
                    <a:pt x="8846" y="3101"/>
                  </a:cubicBezTo>
                  <a:lnTo>
                    <a:pt x="8846" y="578"/>
                  </a:lnTo>
                  <a:cubicBezTo>
                    <a:pt x="8846" y="578"/>
                    <a:pt x="7874" y="1685"/>
                    <a:pt x="5675" y="1685"/>
                  </a:cubicBezTo>
                  <a:cubicBezTo>
                    <a:pt x="5541" y="1685"/>
                    <a:pt x="5402" y="1681"/>
                    <a:pt x="5259" y="1672"/>
                  </a:cubicBezTo>
                  <a:cubicBezTo>
                    <a:pt x="2736" y="1490"/>
                    <a:pt x="335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9" name="Google Shape;4849;p214"/>
            <p:cNvSpPr/>
            <p:nvPr/>
          </p:nvSpPr>
          <p:spPr>
            <a:xfrm>
              <a:off x="4423650" y="2629425"/>
              <a:ext cx="89700" cy="215075"/>
            </a:xfrm>
            <a:custGeom>
              <a:rect b="b" l="l" r="r" t="t"/>
              <a:pathLst>
                <a:path extrusionOk="0" h="8603" w="3588">
                  <a:moveTo>
                    <a:pt x="821" y="0"/>
                  </a:moveTo>
                  <a:cubicBezTo>
                    <a:pt x="821" y="1"/>
                    <a:pt x="882" y="2767"/>
                    <a:pt x="912" y="4469"/>
                  </a:cubicBezTo>
                  <a:cubicBezTo>
                    <a:pt x="943" y="6171"/>
                    <a:pt x="1" y="8086"/>
                    <a:pt x="1" y="8086"/>
                  </a:cubicBezTo>
                  <a:lnTo>
                    <a:pt x="335" y="8602"/>
                  </a:lnTo>
                  <a:lnTo>
                    <a:pt x="3587" y="8511"/>
                  </a:lnTo>
                  <a:cubicBezTo>
                    <a:pt x="1520" y="7843"/>
                    <a:pt x="1247" y="3830"/>
                    <a:pt x="82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50" name="Google Shape;4850;p214"/>
          <p:cNvSpPr txBox="1"/>
          <p:nvPr>
            <p:ph idx="4294967295" type="title"/>
          </p:nvPr>
        </p:nvSpPr>
        <p:spPr>
          <a:xfrm>
            <a:off x="4200775" y="1333325"/>
            <a:ext cx="31473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 sz="6000">
                <a:solidFill>
                  <a:schemeClr val="dk1"/>
                </a:solidFill>
              </a:rPr>
              <a:t>THANKS!</a:t>
            </a:r>
            <a:endParaRPr sz="6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chemeClr val="lt1"/>
        </a:solidFill>
      </p:bgPr>
    </p:bg>
    <p:spTree>
      <p:nvGrpSpPr>
        <p:cNvPr id="4278" name="Shape 4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9" name="Google Shape;4279;p197"/>
          <p:cNvSpPr txBox="1"/>
          <p:nvPr>
            <p:ph type="ctrTitle"/>
          </p:nvPr>
        </p:nvSpPr>
        <p:spPr>
          <a:xfrm>
            <a:off x="721425" y="545125"/>
            <a:ext cx="4276500" cy="5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Table of CONTENTS</a:t>
            </a:r>
            <a:endParaRPr/>
          </a:p>
        </p:txBody>
      </p:sp>
      <p:graphicFrame>
        <p:nvGraphicFramePr>
          <p:cNvPr id="4280" name="Google Shape;4280;p197"/>
          <p:cNvGraphicFramePr/>
          <p:nvPr/>
        </p:nvGraphicFramePr>
        <p:xfrm>
          <a:off x="720000" y="169503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{FCF41C66-FC61-4D72-971D-645C9CBC0490}</a:tableStyleId>
              </a:tblPr>
              <a:tblGrid>
                <a:gridCol w="2619875"/>
                <a:gridCol w="5084125"/>
              </a:tblGrid>
              <a:tr h="35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hlink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Introduction</a:t>
                      </a:r>
                      <a:endParaRPr b="1" sz="1100" u="none" cap="none" strike="noStrike">
                        <a:solidFill>
                          <a:schemeClr val="lt2"/>
                        </a:solidFill>
                        <a:latin typeface="ADLaM Display"/>
                        <a:ea typeface="ADLaM Display"/>
                        <a:cs typeface="ADLaM Display"/>
                        <a:sym typeface="ADLaM Displ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Introduction of </a:t>
                      </a:r>
                      <a:r>
                        <a:rPr lang="en" sz="1000" u="none" cap="none" strike="noStrike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Data, Methodology Used, and Paper </a:t>
                      </a:r>
                      <a:r>
                        <a:rPr lang="en" sz="1000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R</a:t>
                      </a:r>
                      <a:r>
                        <a:rPr lang="en" sz="1000" u="none" cap="none" strike="noStrike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eferenced</a:t>
                      </a:r>
                      <a:endParaRPr sz="1000" u="none" cap="none" strike="noStrike">
                        <a:solidFill>
                          <a:schemeClr val="lt2"/>
                        </a:solidFill>
                        <a:latin typeface="ADLaM Display"/>
                        <a:ea typeface="ADLaM Display"/>
                        <a:cs typeface="ADLaM Display"/>
                        <a:sym typeface="ADLaM Displ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hlink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Data Preprocessing </a:t>
                      </a:r>
                      <a:r>
                        <a:rPr b="1" lang="en" sz="1100">
                          <a:solidFill>
                            <a:schemeClr val="hlink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&amp; </a:t>
                      </a:r>
                      <a:r>
                        <a:rPr b="1" lang="en" sz="1100" u="none" cap="none" strike="noStrike">
                          <a:solidFill>
                            <a:schemeClr val="hlink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Augmentation</a:t>
                      </a:r>
                      <a:endParaRPr b="1" sz="1100" u="none" cap="none" strike="noStrike">
                        <a:latin typeface="ADLaM Display"/>
                        <a:ea typeface="ADLaM Display"/>
                        <a:cs typeface="ADLaM Display"/>
                        <a:sym typeface="ADLaM Displ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TorchIO and Canny Edge Detector</a:t>
                      </a:r>
                      <a:endParaRPr sz="1000" u="none" cap="none" strike="noStrike">
                        <a:solidFill>
                          <a:schemeClr val="lt2"/>
                        </a:solidFill>
                        <a:latin typeface="ADLaM Display"/>
                        <a:ea typeface="ADLaM Display"/>
                        <a:cs typeface="ADLaM Display"/>
                        <a:sym typeface="ADLaM Displ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hlink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Baseline Model</a:t>
                      </a:r>
                      <a:endParaRPr b="1" sz="1100" u="none" cap="none" strike="noStrike">
                        <a:solidFill>
                          <a:schemeClr val="lt2"/>
                        </a:solidFill>
                        <a:latin typeface="ADLaM Display"/>
                        <a:ea typeface="ADLaM Display"/>
                        <a:cs typeface="ADLaM Display"/>
                        <a:sym typeface="ADLaM Displ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resnet</a:t>
                      </a:r>
                      <a:endParaRPr sz="1000" u="none" cap="none" strike="noStrike">
                        <a:solidFill>
                          <a:schemeClr val="lt2"/>
                        </a:solidFill>
                        <a:latin typeface="ADLaM Display"/>
                        <a:ea typeface="ADLaM Display"/>
                        <a:cs typeface="ADLaM Display"/>
                        <a:sym typeface="ADLaM Displ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5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100" u="none" cap="none" strike="noStrike">
                          <a:solidFill>
                            <a:schemeClr val="hlink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Other Models</a:t>
                      </a:r>
                      <a:endParaRPr b="1" sz="1100" u="none" cap="none" strike="noStrike">
                        <a:solidFill>
                          <a:schemeClr val="lt2"/>
                        </a:solidFill>
                        <a:latin typeface="ADLaM Display"/>
                        <a:ea typeface="ADLaM Display"/>
                        <a:cs typeface="ADLaM Display"/>
                        <a:sym typeface="ADLaM Displ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u</a:t>
                      </a:r>
                      <a:r>
                        <a:rPr lang="en" sz="1000" u="none" cap="none" strike="noStrike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net</a:t>
                      </a:r>
                      <a:r>
                        <a:rPr lang="en" sz="1000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, </a:t>
                      </a:r>
                      <a:r>
                        <a:rPr lang="en" sz="1000" u="none" cap="none" strike="noStrike">
                          <a:solidFill>
                            <a:schemeClr val="lt2"/>
                          </a:solidFill>
                          <a:latin typeface="ADLaM Display"/>
                          <a:ea typeface="ADLaM Display"/>
                          <a:cs typeface="ADLaM Display"/>
                          <a:sym typeface="ADLaM Display"/>
                        </a:rPr>
                        <a:t>rcnn</a:t>
                      </a:r>
                      <a:endParaRPr sz="1000" u="none" cap="none" strike="noStrike">
                        <a:solidFill>
                          <a:schemeClr val="lt2"/>
                        </a:solidFill>
                        <a:latin typeface="ADLaM Display"/>
                        <a:ea typeface="ADLaM Display"/>
                        <a:cs typeface="ADLaM Display"/>
                        <a:sym typeface="ADLaM Displ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5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284" name="Shape 4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5" name="Google Shape;4285;p198"/>
          <p:cNvSpPr txBox="1"/>
          <p:nvPr>
            <p:ph type="title"/>
          </p:nvPr>
        </p:nvSpPr>
        <p:spPr>
          <a:xfrm>
            <a:off x="713229" y="1555600"/>
            <a:ext cx="3429000" cy="169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Introduction</a:t>
            </a:r>
            <a:endParaRPr/>
          </a:p>
        </p:txBody>
      </p:sp>
      <p:grpSp>
        <p:nvGrpSpPr>
          <p:cNvPr id="4286" name="Google Shape;4286;p198"/>
          <p:cNvGrpSpPr/>
          <p:nvPr/>
        </p:nvGrpSpPr>
        <p:grpSpPr>
          <a:xfrm>
            <a:off x="5915025" y="95250"/>
            <a:ext cx="3308195" cy="5210120"/>
            <a:chOff x="6067425" y="95250"/>
            <a:chExt cx="3308195" cy="5210120"/>
          </a:xfrm>
        </p:grpSpPr>
        <p:sp>
          <p:nvSpPr>
            <p:cNvPr id="4287" name="Google Shape;4287;p198"/>
            <p:cNvSpPr/>
            <p:nvPr/>
          </p:nvSpPr>
          <p:spPr>
            <a:xfrm>
              <a:off x="6209418" y="2318951"/>
              <a:ext cx="354981" cy="310444"/>
            </a:xfrm>
            <a:custGeom>
              <a:rect b="b" l="l" r="r" t="t"/>
              <a:pathLst>
                <a:path extrusionOk="0" h="10244" w="11703">
                  <a:moveTo>
                    <a:pt x="1733" y="0"/>
                  </a:moveTo>
                  <a:cubicBezTo>
                    <a:pt x="1733" y="0"/>
                    <a:pt x="152" y="2128"/>
                    <a:pt x="0" y="2797"/>
                  </a:cubicBezTo>
                  <a:cubicBezTo>
                    <a:pt x="0" y="2797"/>
                    <a:pt x="2645" y="4043"/>
                    <a:pt x="5168" y="5654"/>
                  </a:cubicBezTo>
                  <a:cubicBezTo>
                    <a:pt x="7691" y="7265"/>
                    <a:pt x="11368" y="10243"/>
                    <a:pt x="11368" y="10243"/>
                  </a:cubicBezTo>
                  <a:lnTo>
                    <a:pt x="11703" y="8876"/>
                  </a:lnTo>
                  <a:cubicBezTo>
                    <a:pt x="11703" y="8876"/>
                    <a:pt x="6414" y="6079"/>
                    <a:pt x="4894" y="4529"/>
                  </a:cubicBezTo>
                  <a:cubicBezTo>
                    <a:pt x="3374" y="2948"/>
                    <a:pt x="1733" y="0"/>
                    <a:pt x="173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198"/>
            <p:cNvSpPr/>
            <p:nvPr/>
          </p:nvSpPr>
          <p:spPr>
            <a:xfrm>
              <a:off x="6755249" y="3398585"/>
              <a:ext cx="1315703" cy="187042"/>
            </a:xfrm>
            <a:custGeom>
              <a:rect b="b" l="l" r="r" t="t"/>
              <a:pathLst>
                <a:path extrusionOk="0" h="6172" w="43376">
                  <a:moveTo>
                    <a:pt x="43375" y="1"/>
                  </a:moveTo>
                  <a:lnTo>
                    <a:pt x="43375" y="1"/>
                  </a:lnTo>
                  <a:cubicBezTo>
                    <a:pt x="43375" y="1"/>
                    <a:pt x="38512" y="2372"/>
                    <a:pt x="23770" y="2797"/>
                  </a:cubicBezTo>
                  <a:cubicBezTo>
                    <a:pt x="22129" y="2844"/>
                    <a:pt x="20561" y="2865"/>
                    <a:pt x="19070" y="2865"/>
                  </a:cubicBezTo>
                  <a:cubicBezTo>
                    <a:pt x="7142" y="2865"/>
                    <a:pt x="153" y="1521"/>
                    <a:pt x="153" y="1521"/>
                  </a:cubicBezTo>
                  <a:lnTo>
                    <a:pt x="153" y="1521"/>
                  </a:lnTo>
                  <a:cubicBezTo>
                    <a:pt x="852" y="2584"/>
                    <a:pt x="1" y="6171"/>
                    <a:pt x="1" y="6171"/>
                  </a:cubicBezTo>
                  <a:cubicBezTo>
                    <a:pt x="1" y="6171"/>
                    <a:pt x="9606" y="3952"/>
                    <a:pt x="19971" y="3831"/>
                  </a:cubicBezTo>
                  <a:cubicBezTo>
                    <a:pt x="30336" y="3739"/>
                    <a:pt x="43163" y="2463"/>
                    <a:pt x="43163" y="2463"/>
                  </a:cubicBezTo>
                  <a:lnTo>
                    <a:pt x="43375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198"/>
            <p:cNvSpPr/>
            <p:nvPr/>
          </p:nvSpPr>
          <p:spPr>
            <a:xfrm>
              <a:off x="7382224" y="4029218"/>
              <a:ext cx="160459" cy="144131"/>
            </a:xfrm>
            <a:custGeom>
              <a:rect b="b" l="l" r="r" t="t"/>
              <a:pathLst>
                <a:path extrusionOk="0" h="4756" w="5290">
                  <a:moveTo>
                    <a:pt x="1969" y="0"/>
                  </a:moveTo>
                  <a:cubicBezTo>
                    <a:pt x="1304" y="0"/>
                    <a:pt x="619" y="52"/>
                    <a:pt x="1" y="196"/>
                  </a:cubicBezTo>
                  <a:cubicBezTo>
                    <a:pt x="1" y="196"/>
                    <a:pt x="1369" y="2354"/>
                    <a:pt x="1642" y="3996"/>
                  </a:cubicBezTo>
                  <a:cubicBezTo>
                    <a:pt x="2372" y="561"/>
                    <a:pt x="2341" y="318"/>
                    <a:pt x="2341" y="318"/>
                  </a:cubicBezTo>
                  <a:lnTo>
                    <a:pt x="3405" y="318"/>
                  </a:lnTo>
                  <a:lnTo>
                    <a:pt x="3922" y="4755"/>
                  </a:lnTo>
                  <a:lnTo>
                    <a:pt x="5290" y="348"/>
                  </a:lnTo>
                  <a:cubicBezTo>
                    <a:pt x="5290" y="348"/>
                    <a:pt x="3692" y="0"/>
                    <a:pt x="196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198"/>
            <p:cNvSpPr/>
            <p:nvPr/>
          </p:nvSpPr>
          <p:spPr>
            <a:xfrm>
              <a:off x="6837303" y="4785019"/>
              <a:ext cx="89481" cy="180557"/>
            </a:xfrm>
            <a:custGeom>
              <a:rect b="b" l="l" r="r" t="t"/>
              <a:pathLst>
                <a:path extrusionOk="0" fill="none" h="5958" w="2950">
                  <a:moveTo>
                    <a:pt x="1" y="0"/>
                  </a:moveTo>
                  <a:cubicBezTo>
                    <a:pt x="1004" y="2006"/>
                    <a:pt x="1977" y="3982"/>
                    <a:pt x="2949" y="5958"/>
                  </a:cubicBez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198"/>
            <p:cNvSpPr/>
            <p:nvPr/>
          </p:nvSpPr>
          <p:spPr>
            <a:xfrm>
              <a:off x="7036476" y="4865151"/>
              <a:ext cx="41525" cy="154768"/>
            </a:xfrm>
            <a:custGeom>
              <a:rect b="b" l="l" r="r" t="t"/>
              <a:pathLst>
                <a:path extrusionOk="0" fill="none" h="5107" w="1369">
                  <a:moveTo>
                    <a:pt x="1368" y="0"/>
                  </a:moveTo>
                  <a:cubicBezTo>
                    <a:pt x="912" y="1703"/>
                    <a:pt x="456" y="3405"/>
                    <a:pt x="0" y="5107"/>
                  </a:cubicBez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198"/>
            <p:cNvSpPr/>
            <p:nvPr/>
          </p:nvSpPr>
          <p:spPr>
            <a:xfrm>
              <a:off x="7039237" y="4951739"/>
              <a:ext cx="73799" cy="148343"/>
            </a:xfrm>
            <a:custGeom>
              <a:rect b="b" l="l" r="r" t="t"/>
              <a:pathLst>
                <a:path extrusionOk="0" fill="none" h="4895" w="2433">
                  <a:moveTo>
                    <a:pt x="2432" y="1"/>
                  </a:moveTo>
                  <a:lnTo>
                    <a:pt x="1" y="4894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198"/>
            <p:cNvSpPr/>
            <p:nvPr/>
          </p:nvSpPr>
          <p:spPr>
            <a:xfrm>
              <a:off x="7805444" y="4817235"/>
              <a:ext cx="71008" cy="108734"/>
            </a:xfrm>
            <a:custGeom>
              <a:rect b="b" l="l" r="r" t="t"/>
              <a:pathLst>
                <a:path extrusionOk="0" fill="none" h="3588" w="2341">
                  <a:moveTo>
                    <a:pt x="0" y="1"/>
                  </a:moveTo>
                  <a:cubicBezTo>
                    <a:pt x="791" y="1186"/>
                    <a:pt x="1581" y="2402"/>
                    <a:pt x="2341" y="3588"/>
                  </a:cubicBez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198"/>
            <p:cNvSpPr/>
            <p:nvPr/>
          </p:nvSpPr>
          <p:spPr>
            <a:xfrm>
              <a:off x="7856163" y="4967408"/>
              <a:ext cx="17532" cy="25820"/>
            </a:xfrm>
            <a:custGeom>
              <a:rect b="b" l="l" r="r" t="t"/>
              <a:pathLst>
                <a:path extrusionOk="0" fill="none" h="852" w="578">
                  <a:moveTo>
                    <a:pt x="0" y="0"/>
                  </a:moveTo>
                  <a:cubicBezTo>
                    <a:pt x="183" y="304"/>
                    <a:pt x="365" y="578"/>
                    <a:pt x="578" y="851"/>
                  </a:cubicBez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198"/>
            <p:cNvSpPr/>
            <p:nvPr/>
          </p:nvSpPr>
          <p:spPr>
            <a:xfrm>
              <a:off x="8049785" y="4881729"/>
              <a:ext cx="38735" cy="149252"/>
            </a:xfrm>
            <a:custGeom>
              <a:rect b="b" l="l" r="r" t="t"/>
              <a:pathLst>
                <a:path extrusionOk="0" fill="none" h="4925" w="1277">
                  <a:moveTo>
                    <a:pt x="1277" y="1"/>
                  </a:moveTo>
                  <a:cubicBezTo>
                    <a:pt x="851" y="1642"/>
                    <a:pt x="426" y="3283"/>
                    <a:pt x="0" y="4925"/>
                  </a:cubicBez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198"/>
            <p:cNvSpPr/>
            <p:nvPr/>
          </p:nvSpPr>
          <p:spPr>
            <a:xfrm>
              <a:off x="8045174" y="5004261"/>
              <a:ext cx="50746" cy="172284"/>
            </a:xfrm>
            <a:custGeom>
              <a:rect b="b" l="l" r="r" t="t"/>
              <a:pathLst>
                <a:path extrusionOk="0" fill="none" h="5685" w="1673">
                  <a:moveTo>
                    <a:pt x="1672" y="0"/>
                  </a:moveTo>
                  <a:cubicBezTo>
                    <a:pt x="1125" y="1885"/>
                    <a:pt x="547" y="3800"/>
                    <a:pt x="0" y="5684"/>
                  </a:cubicBez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198"/>
            <p:cNvSpPr/>
            <p:nvPr/>
          </p:nvSpPr>
          <p:spPr>
            <a:xfrm>
              <a:off x="7130512" y="1356273"/>
              <a:ext cx="368843" cy="127160"/>
            </a:xfrm>
            <a:custGeom>
              <a:rect b="b" l="l" r="r" t="t"/>
              <a:pathLst>
                <a:path extrusionOk="0" h="4196" w="12160">
                  <a:moveTo>
                    <a:pt x="1" y="1"/>
                  </a:moveTo>
                  <a:lnTo>
                    <a:pt x="639" y="4195"/>
                  </a:lnTo>
                  <a:cubicBezTo>
                    <a:pt x="639" y="4195"/>
                    <a:pt x="2280" y="3314"/>
                    <a:pt x="6414" y="3192"/>
                  </a:cubicBezTo>
                  <a:cubicBezTo>
                    <a:pt x="6681" y="3184"/>
                    <a:pt x="6937" y="3181"/>
                    <a:pt x="7183" y="3181"/>
                  </a:cubicBezTo>
                  <a:cubicBezTo>
                    <a:pt x="10749" y="3181"/>
                    <a:pt x="12159" y="3952"/>
                    <a:pt x="12159" y="3952"/>
                  </a:cubicBezTo>
                  <a:lnTo>
                    <a:pt x="11582" y="62"/>
                  </a:lnTo>
                  <a:cubicBezTo>
                    <a:pt x="11582" y="62"/>
                    <a:pt x="11156" y="2189"/>
                    <a:pt x="6627" y="2554"/>
                  </a:cubicBezTo>
                  <a:cubicBezTo>
                    <a:pt x="6345" y="2579"/>
                    <a:pt x="6071" y="2590"/>
                    <a:pt x="5807" y="2590"/>
                  </a:cubicBezTo>
                  <a:cubicBezTo>
                    <a:pt x="1870" y="2590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198"/>
            <p:cNvSpPr/>
            <p:nvPr/>
          </p:nvSpPr>
          <p:spPr>
            <a:xfrm>
              <a:off x="6687028" y="2367776"/>
              <a:ext cx="68248" cy="159374"/>
            </a:xfrm>
            <a:custGeom>
              <a:rect b="b" l="l" r="r" t="t"/>
              <a:pathLst>
                <a:path extrusionOk="0" h="5259" w="2250">
                  <a:moveTo>
                    <a:pt x="700" y="0"/>
                  </a:moveTo>
                  <a:lnTo>
                    <a:pt x="0" y="5259"/>
                  </a:lnTo>
                  <a:lnTo>
                    <a:pt x="0" y="5259"/>
                  </a:lnTo>
                  <a:lnTo>
                    <a:pt x="2250" y="3465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198"/>
            <p:cNvSpPr/>
            <p:nvPr/>
          </p:nvSpPr>
          <p:spPr>
            <a:xfrm>
              <a:off x="7387775" y="1993755"/>
              <a:ext cx="6461" cy="128978"/>
            </a:xfrm>
            <a:custGeom>
              <a:rect b="b" l="l" r="r" t="t"/>
              <a:pathLst>
                <a:path extrusionOk="0" fill="none" h="4256" w="213">
                  <a:moveTo>
                    <a:pt x="0" y="0"/>
                  </a:moveTo>
                  <a:lnTo>
                    <a:pt x="213" y="4256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198"/>
            <p:cNvSpPr/>
            <p:nvPr/>
          </p:nvSpPr>
          <p:spPr>
            <a:xfrm>
              <a:off x="6067425" y="2323558"/>
              <a:ext cx="490537" cy="784839"/>
            </a:xfrm>
            <a:custGeom>
              <a:rect b="b" l="l" r="r" t="t"/>
              <a:pathLst>
                <a:path extrusionOk="0" fill="none" h="25898" w="16172">
                  <a:moveTo>
                    <a:pt x="16171" y="25897"/>
                  </a:moveTo>
                  <a:cubicBezTo>
                    <a:pt x="12280" y="23162"/>
                    <a:pt x="3648" y="16930"/>
                    <a:pt x="2554" y="14742"/>
                  </a:cubicBezTo>
                  <a:cubicBezTo>
                    <a:pt x="1" y="9757"/>
                    <a:pt x="6414" y="0"/>
                    <a:pt x="6414" y="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198"/>
            <p:cNvSpPr/>
            <p:nvPr/>
          </p:nvSpPr>
          <p:spPr>
            <a:xfrm>
              <a:off x="6726675" y="197688"/>
              <a:ext cx="1065823" cy="1125558"/>
            </a:xfrm>
            <a:custGeom>
              <a:rect b="b" l="l" r="r" t="t"/>
              <a:pathLst>
                <a:path extrusionOk="0" h="37141" w="35138">
                  <a:moveTo>
                    <a:pt x="17374" y="0"/>
                  </a:moveTo>
                  <a:cubicBezTo>
                    <a:pt x="14292" y="0"/>
                    <a:pt x="11046" y="1075"/>
                    <a:pt x="9514" y="4338"/>
                  </a:cubicBezTo>
                  <a:cubicBezTo>
                    <a:pt x="4590" y="6617"/>
                    <a:pt x="5259" y="12453"/>
                    <a:pt x="5259" y="12453"/>
                  </a:cubicBezTo>
                  <a:cubicBezTo>
                    <a:pt x="5259" y="12453"/>
                    <a:pt x="1216" y="12484"/>
                    <a:pt x="608" y="19201"/>
                  </a:cubicBezTo>
                  <a:cubicBezTo>
                    <a:pt x="0" y="25919"/>
                    <a:pt x="4590" y="28229"/>
                    <a:pt x="4590" y="28229"/>
                  </a:cubicBezTo>
                  <a:lnTo>
                    <a:pt x="4925" y="28411"/>
                  </a:lnTo>
                  <a:cubicBezTo>
                    <a:pt x="4925" y="28411"/>
                    <a:pt x="4742" y="27317"/>
                    <a:pt x="5137" y="26071"/>
                  </a:cubicBezTo>
                  <a:cubicBezTo>
                    <a:pt x="5563" y="24824"/>
                    <a:pt x="6140" y="24216"/>
                    <a:pt x="7204" y="24004"/>
                  </a:cubicBezTo>
                  <a:cubicBezTo>
                    <a:pt x="7296" y="23982"/>
                    <a:pt x="7385" y="23972"/>
                    <a:pt x="7470" y="23972"/>
                  </a:cubicBezTo>
                  <a:cubicBezTo>
                    <a:pt x="8346" y="23972"/>
                    <a:pt x="8876" y="25007"/>
                    <a:pt x="8876" y="25007"/>
                  </a:cubicBezTo>
                  <a:lnTo>
                    <a:pt x="10001" y="31511"/>
                  </a:lnTo>
                  <a:lnTo>
                    <a:pt x="10092" y="33305"/>
                  </a:lnTo>
                  <a:cubicBezTo>
                    <a:pt x="10092" y="33305"/>
                    <a:pt x="10213" y="33305"/>
                    <a:pt x="9119" y="33821"/>
                  </a:cubicBezTo>
                  <a:cubicBezTo>
                    <a:pt x="8965" y="33896"/>
                    <a:pt x="8804" y="33929"/>
                    <a:pt x="8641" y="33929"/>
                  </a:cubicBezTo>
                  <a:cubicBezTo>
                    <a:pt x="7687" y="33929"/>
                    <a:pt x="6688" y="32818"/>
                    <a:pt x="6688" y="32818"/>
                  </a:cubicBezTo>
                  <a:lnTo>
                    <a:pt x="6688" y="32818"/>
                  </a:lnTo>
                  <a:cubicBezTo>
                    <a:pt x="6688" y="32818"/>
                    <a:pt x="6992" y="34399"/>
                    <a:pt x="8207" y="36040"/>
                  </a:cubicBezTo>
                  <a:cubicBezTo>
                    <a:pt x="8873" y="36933"/>
                    <a:pt x="10006" y="37141"/>
                    <a:pt x="10918" y="37141"/>
                  </a:cubicBezTo>
                  <a:cubicBezTo>
                    <a:pt x="11714" y="37141"/>
                    <a:pt x="12341" y="36983"/>
                    <a:pt x="12341" y="36983"/>
                  </a:cubicBezTo>
                  <a:lnTo>
                    <a:pt x="10426" y="33669"/>
                  </a:lnTo>
                  <a:lnTo>
                    <a:pt x="10305" y="33031"/>
                  </a:lnTo>
                  <a:lnTo>
                    <a:pt x="10183" y="32302"/>
                  </a:lnTo>
                  <a:lnTo>
                    <a:pt x="10092" y="31754"/>
                  </a:lnTo>
                  <a:lnTo>
                    <a:pt x="8937" y="24976"/>
                  </a:lnTo>
                  <a:lnTo>
                    <a:pt x="8998" y="20113"/>
                  </a:lnTo>
                  <a:cubicBezTo>
                    <a:pt x="8998" y="20113"/>
                    <a:pt x="9697" y="19292"/>
                    <a:pt x="11368" y="17225"/>
                  </a:cubicBezTo>
                  <a:cubicBezTo>
                    <a:pt x="12576" y="15683"/>
                    <a:pt x="15410" y="15045"/>
                    <a:pt x="18301" y="15045"/>
                  </a:cubicBezTo>
                  <a:cubicBezTo>
                    <a:pt x="19341" y="15045"/>
                    <a:pt x="20388" y="15127"/>
                    <a:pt x="21369" y="15280"/>
                  </a:cubicBezTo>
                  <a:cubicBezTo>
                    <a:pt x="25107" y="15858"/>
                    <a:pt x="28086" y="20113"/>
                    <a:pt x="28086" y="20113"/>
                  </a:cubicBezTo>
                  <a:cubicBezTo>
                    <a:pt x="28086" y="20113"/>
                    <a:pt x="28268" y="20478"/>
                    <a:pt x="28329" y="23821"/>
                  </a:cubicBezTo>
                  <a:cubicBezTo>
                    <a:pt x="28360" y="23821"/>
                    <a:pt x="28390" y="23791"/>
                    <a:pt x="28420" y="23760"/>
                  </a:cubicBezTo>
                  <a:cubicBezTo>
                    <a:pt x="28481" y="23669"/>
                    <a:pt x="28542" y="23578"/>
                    <a:pt x="28603" y="23517"/>
                  </a:cubicBezTo>
                  <a:cubicBezTo>
                    <a:pt x="29137" y="22796"/>
                    <a:pt x="29953" y="21817"/>
                    <a:pt x="30927" y="21817"/>
                  </a:cubicBezTo>
                  <a:cubicBezTo>
                    <a:pt x="31061" y="21817"/>
                    <a:pt x="31198" y="21835"/>
                    <a:pt x="31338" y="21876"/>
                  </a:cubicBezTo>
                  <a:cubicBezTo>
                    <a:pt x="32341" y="22149"/>
                    <a:pt x="32645" y="23365"/>
                    <a:pt x="32797" y="24247"/>
                  </a:cubicBezTo>
                  <a:cubicBezTo>
                    <a:pt x="32919" y="24885"/>
                    <a:pt x="32980" y="25523"/>
                    <a:pt x="32919" y="26192"/>
                  </a:cubicBezTo>
                  <a:cubicBezTo>
                    <a:pt x="32858" y="26891"/>
                    <a:pt x="32706" y="27560"/>
                    <a:pt x="32433" y="28229"/>
                  </a:cubicBezTo>
                  <a:cubicBezTo>
                    <a:pt x="32189" y="28867"/>
                    <a:pt x="31855" y="29505"/>
                    <a:pt x="31430" y="30083"/>
                  </a:cubicBezTo>
                  <a:cubicBezTo>
                    <a:pt x="31095" y="30569"/>
                    <a:pt x="30700" y="31025"/>
                    <a:pt x="30123" y="31268"/>
                  </a:cubicBezTo>
                  <a:cubicBezTo>
                    <a:pt x="29814" y="31408"/>
                    <a:pt x="29493" y="31471"/>
                    <a:pt x="29171" y="31471"/>
                  </a:cubicBezTo>
                  <a:cubicBezTo>
                    <a:pt x="28794" y="31471"/>
                    <a:pt x="28416" y="31385"/>
                    <a:pt x="28056" y="31238"/>
                  </a:cubicBezTo>
                  <a:cubicBezTo>
                    <a:pt x="27691" y="33761"/>
                    <a:pt x="27113" y="35007"/>
                    <a:pt x="27113" y="35007"/>
                  </a:cubicBezTo>
                  <a:cubicBezTo>
                    <a:pt x="27574" y="35302"/>
                    <a:pt x="28001" y="35434"/>
                    <a:pt x="28403" y="35434"/>
                  </a:cubicBezTo>
                  <a:cubicBezTo>
                    <a:pt x="30076" y="35434"/>
                    <a:pt x="31334" y="33152"/>
                    <a:pt x="32828" y="30751"/>
                  </a:cubicBezTo>
                  <a:cubicBezTo>
                    <a:pt x="34682" y="27773"/>
                    <a:pt x="35138" y="24642"/>
                    <a:pt x="34773" y="20812"/>
                  </a:cubicBezTo>
                  <a:cubicBezTo>
                    <a:pt x="34378" y="16982"/>
                    <a:pt x="33740" y="15554"/>
                    <a:pt x="28998" y="11298"/>
                  </a:cubicBezTo>
                  <a:cubicBezTo>
                    <a:pt x="28299" y="6435"/>
                    <a:pt x="26384" y="3395"/>
                    <a:pt x="23618" y="1572"/>
                  </a:cubicBezTo>
                  <a:cubicBezTo>
                    <a:pt x="22353" y="733"/>
                    <a:pt x="19919" y="0"/>
                    <a:pt x="17374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198"/>
            <p:cNvSpPr/>
            <p:nvPr/>
          </p:nvSpPr>
          <p:spPr>
            <a:xfrm>
              <a:off x="6669495" y="2018637"/>
              <a:ext cx="137406" cy="899968"/>
            </a:xfrm>
            <a:custGeom>
              <a:rect b="b" l="l" r="r" t="t"/>
              <a:pathLst>
                <a:path extrusionOk="0" fill="none" h="29697" w="4530">
                  <a:moveTo>
                    <a:pt x="1" y="0"/>
                  </a:moveTo>
                  <a:cubicBezTo>
                    <a:pt x="1" y="0"/>
                    <a:pt x="92" y="10395"/>
                    <a:pt x="2889" y="15137"/>
                  </a:cubicBezTo>
                  <a:cubicBezTo>
                    <a:pt x="4530" y="21551"/>
                    <a:pt x="4287" y="22979"/>
                    <a:pt x="4287" y="22979"/>
                  </a:cubicBezTo>
                  <a:lnTo>
                    <a:pt x="3405" y="29697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198"/>
            <p:cNvSpPr/>
            <p:nvPr/>
          </p:nvSpPr>
          <p:spPr>
            <a:xfrm>
              <a:off x="6228772" y="1526690"/>
              <a:ext cx="1687245" cy="1075009"/>
            </a:xfrm>
            <a:custGeom>
              <a:rect b="b" l="l" r="r" t="t"/>
              <a:pathLst>
                <a:path extrusionOk="0" fill="none" h="35473" w="55625">
                  <a:moveTo>
                    <a:pt x="55625" y="3223"/>
                  </a:moveTo>
                  <a:lnTo>
                    <a:pt x="49424" y="1034"/>
                  </a:lnTo>
                  <a:cubicBezTo>
                    <a:pt x="49424" y="1034"/>
                    <a:pt x="47266" y="183"/>
                    <a:pt x="46324" y="487"/>
                  </a:cubicBezTo>
                  <a:cubicBezTo>
                    <a:pt x="45594" y="1794"/>
                    <a:pt x="38026" y="15898"/>
                    <a:pt x="38026" y="15898"/>
                  </a:cubicBezTo>
                  <a:lnTo>
                    <a:pt x="26384" y="1"/>
                  </a:lnTo>
                  <a:lnTo>
                    <a:pt x="22950" y="2311"/>
                  </a:lnTo>
                  <a:cubicBezTo>
                    <a:pt x="22950" y="2311"/>
                    <a:pt x="14287" y="6779"/>
                    <a:pt x="13193" y="8755"/>
                  </a:cubicBezTo>
                  <a:cubicBezTo>
                    <a:pt x="10305" y="11156"/>
                    <a:pt x="609" y="22615"/>
                    <a:pt x="609" y="22615"/>
                  </a:cubicBezTo>
                  <a:cubicBezTo>
                    <a:pt x="609" y="22615"/>
                    <a:pt x="1" y="27813"/>
                    <a:pt x="5533" y="31643"/>
                  </a:cubicBezTo>
                  <a:cubicBezTo>
                    <a:pt x="11065" y="35473"/>
                    <a:pt x="12615" y="35381"/>
                    <a:pt x="12615" y="35381"/>
                  </a:cubicBezTo>
                  <a:lnTo>
                    <a:pt x="17235" y="31308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198"/>
            <p:cNvSpPr/>
            <p:nvPr/>
          </p:nvSpPr>
          <p:spPr>
            <a:xfrm>
              <a:off x="6557016" y="2871664"/>
              <a:ext cx="579957" cy="385995"/>
            </a:xfrm>
            <a:custGeom>
              <a:rect b="b" l="l" r="r" t="t"/>
              <a:pathLst>
                <a:path extrusionOk="0" fill="none" h="12737" w="19120">
                  <a:moveTo>
                    <a:pt x="4469" y="1368"/>
                  </a:moveTo>
                  <a:cubicBezTo>
                    <a:pt x="4986" y="2159"/>
                    <a:pt x="5320" y="2706"/>
                    <a:pt x="5320" y="2706"/>
                  </a:cubicBezTo>
                  <a:lnTo>
                    <a:pt x="8815" y="456"/>
                  </a:lnTo>
                  <a:cubicBezTo>
                    <a:pt x="8815" y="456"/>
                    <a:pt x="10609" y="0"/>
                    <a:pt x="11034" y="396"/>
                  </a:cubicBezTo>
                  <a:lnTo>
                    <a:pt x="14621" y="274"/>
                  </a:lnTo>
                  <a:cubicBezTo>
                    <a:pt x="14621" y="274"/>
                    <a:pt x="15989" y="213"/>
                    <a:pt x="16566" y="791"/>
                  </a:cubicBezTo>
                  <a:cubicBezTo>
                    <a:pt x="17113" y="1399"/>
                    <a:pt x="19120" y="2250"/>
                    <a:pt x="19120" y="2250"/>
                  </a:cubicBezTo>
                  <a:cubicBezTo>
                    <a:pt x="19120" y="2250"/>
                    <a:pt x="19089" y="3405"/>
                    <a:pt x="18268" y="3344"/>
                  </a:cubicBezTo>
                  <a:cubicBezTo>
                    <a:pt x="17509" y="3162"/>
                    <a:pt x="15198" y="2280"/>
                    <a:pt x="15198" y="2280"/>
                  </a:cubicBezTo>
                  <a:lnTo>
                    <a:pt x="11095" y="2463"/>
                  </a:lnTo>
                  <a:lnTo>
                    <a:pt x="15016" y="2797"/>
                  </a:lnTo>
                  <a:cubicBezTo>
                    <a:pt x="15016" y="2797"/>
                    <a:pt x="15898" y="2918"/>
                    <a:pt x="16202" y="3222"/>
                  </a:cubicBezTo>
                  <a:cubicBezTo>
                    <a:pt x="16536" y="3557"/>
                    <a:pt x="17509" y="4712"/>
                    <a:pt x="18451" y="5198"/>
                  </a:cubicBezTo>
                  <a:cubicBezTo>
                    <a:pt x="18998" y="5532"/>
                    <a:pt x="18177" y="6292"/>
                    <a:pt x="17265" y="6080"/>
                  </a:cubicBezTo>
                  <a:cubicBezTo>
                    <a:pt x="16354" y="5867"/>
                    <a:pt x="15138" y="4803"/>
                    <a:pt x="14317" y="4742"/>
                  </a:cubicBezTo>
                  <a:cubicBezTo>
                    <a:pt x="13466" y="4651"/>
                    <a:pt x="9970" y="4803"/>
                    <a:pt x="9970" y="4803"/>
                  </a:cubicBezTo>
                  <a:cubicBezTo>
                    <a:pt x="9970" y="4803"/>
                    <a:pt x="12980" y="5654"/>
                    <a:pt x="13618" y="5928"/>
                  </a:cubicBezTo>
                  <a:cubicBezTo>
                    <a:pt x="14226" y="6171"/>
                    <a:pt x="15381" y="6931"/>
                    <a:pt x="15381" y="6931"/>
                  </a:cubicBezTo>
                  <a:cubicBezTo>
                    <a:pt x="15381" y="6931"/>
                    <a:pt x="16384" y="7630"/>
                    <a:pt x="16961" y="7660"/>
                  </a:cubicBezTo>
                  <a:cubicBezTo>
                    <a:pt x="17083" y="8390"/>
                    <a:pt x="16657" y="8876"/>
                    <a:pt x="15259" y="8815"/>
                  </a:cubicBezTo>
                  <a:cubicBezTo>
                    <a:pt x="13861" y="8754"/>
                    <a:pt x="12828" y="7995"/>
                    <a:pt x="12828" y="7995"/>
                  </a:cubicBezTo>
                  <a:lnTo>
                    <a:pt x="8907" y="7539"/>
                  </a:lnTo>
                  <a:lnTo>
                    <a:pt x="12615" y="8663"/>
                  </a:lnTo>
                  <a:lnTo>
                    <a:pt x="14317" y="9849"/>
                  </a:lnTo>
                  <a:cubicBezTo>
                    <a:pt x="14317" y="9849"/>
                    <a:pt x="14773" y="11399"/>
                    <a:pt x="15563" y="11885"/>
                  </a:cubicBezTo>
                  <a:cubicBezTo>
                    <a:pt x="15381" y="12736"/>
                    <a:pt x="14226" y="12615"/>
                    <a:pt x="13618" y="12159"/>
                  </a:cubicBezTo>
                  <a:cubicBezTo>
                    <a:pt x="13010" y="11703"/>
                    <a:pt x="12493" y="10700"/>
                    <a:pt x="12493" y="10700"/>
                  </a:cubicBezTo>
                  <a:lnTo>
                    <a:pt x="9788" y="10305"/>
                  </a:lnTo>
                  <a:lnTo>
                    <a:pt x="7995" y="10335"/>
                  </a:lnTo>
                  <a:cubicBezTo>
                    <a:pt x="3709" y="10548"/>
                    <a:pt x="1885" y="9119"/>
                    <a:pt x="1885" y="9119"/>
                  </a:cubicBezTo>
                  <a:cubicBezTo>
                    <a:pt x="1885" y="9119"/>
                    <a:pt x="1156" y="8602"/>
                    <a:pt x="1" y="7812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198"/>
            <p:cNvSpPr/>
            <p:nvPr/>
          </p:nvSpPr>
          <p:spPr>
            <a:xfrm>
              <a:off x="6531202" y="2598990"/>
              <a:ext cx="161369" cy="314142"/>
            </a:xfrm>
            <a:custGeom>
              <a:rect b="b" l="l" r="r" t="t"/>
              <a:pathLst>
                <a:path extrusionOk="0" fill="none" h="10366" w="5320">
                  <a:moveTo>
                    <a:pt x="1338" y="0"/>
                  </a:moveTo>
                  <a:lnTo>
                    <a:pt x="1" y="2371"/>
                  </a:lnTo>
                  <a:cubicBezTo>
                    <a:pt x="1" y="2371"/>
                    <a:pt x="335" y="2523"/>
                    <a:pt x="1581" y="4469"/>
                  </a:cubicBezTo>
                  <a:cubicBezTo>
                    <a:pt x="2402" y="5776"/>
                    <a:pt x="4256" y="8663"/>
                    <a:pt x="5320" y="10365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198"/>
            <p:cNvSpPr/>
            <p:nvPr/>
          </p:nvSpPr>
          <p:spPr>
            <a:xfrm>
              <a:off x="6628938" y="2949978"/>
              <a:ext cx="87631" cy="133584"/>
            </a:xfrm>
            <a:custGeom>
              <a:rect b="b" l="l" r="r" t="t"/>
              <a:pathLst>
                <a:path extrusionOk="0" fill="none" h="4408" w="2889">
                  <a:moveTo>
                    <a:pt x="2888" y="0"/>
                  </a:moveTo>
                  <a:cubicBezTo>
                    <a:pt x="2888" y="0"/>
                    <a:pt x="760" y="1277"/>
                    <a:pt x="1" y="4407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198"/>
            <p:cNvSpPr/>
            <p:nvPr/>
          </p:nvSpPr>
          <p:spPr>
            <a:xfrm>
              <a:off x="6758010" y="2799805"/>
              <a:ext cx="170620" cy="128069"/>
            </a:xfrm>
            <a:custGeom>
              <a:rect b="b" l="l" r="r" t="t"/>
              <a:pathLst>
                <a:path extrusionOk="0" fill="none" h="4226" w="5625">
                  <a:moveTo>
                    <a:pt x="1" y="4226"/>
                  </a:moveTo>
                  <a:cubicBezTo>
                    <a:pt x="1" y="4226"/>
                    <a:pt x="2007" y="2037"/>
                    <a:pt x="2433" y="1733"/>
                  </a:cubicBezTo>
                  <a:cubicBezTo>
                    <a:pt x="2858" y="1429"/>
                    <a:pt x="3831" y="1125"/>
                    <a:pt x="3831" y="1125"/>
                  </a:cubicBezTo>
                  <a:cubicBezTo>
                    <a:pt x="3831" y="1125"/>
                    <a:pt x="4499" y="730"/>
                    <a:pt x="4439" y="1"/>
                  </a:cubicBezTo>
                  <a:cubicBezTo>
                    <a:pt x="5138" y="244"/>
                    <a:pt x="5624" y="1490"/>
                    <a:pt x="4773" y="249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198"/>
            <p:cNvSpPr/>
            <p:nvPr/>
          </p:nvSpPr>
          <p:spPr>
            <a:xfrm>
              <a:off x="6265658" y="2153110"/>
              <a:ext cx="399236" cy="393359"/>
            </a:xfrm>
            <a:custGeom>
              <a:rect b="b" l="l" r="r" t="t"/>
              <a:pathLst>
                <a:path extrusionOk="0" fill="none" h="12980" w="13162">
                  <a:moveTo>
                    <a:pt x="1247" y="1"/>
                  </a:moveTo>
                  <a:cubicBezTo>
                    <a:pt x="1247" y="1"/>
                    <a:pt x="1" y="9272"/>
                    <a:pt x="13162" y="1298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198"/>
            <p:cNvSpPr/>
            <p:nvPr/>
          </p:nvSpPr>
          <p:spPr>
            <a:xfrm>
              <a:off x="6930428" y="1558028"/>
              <a:ext cx="797563" cy="579432"/>
            </a:xfrm>
            <a:custGeom>
              <a:rect b="b" l="l" r="r" t="t"/>
              <a:pathLst>
                <a:path extrusionOk="0" fill="none" h="19120" w="26294">
                  <a:moveTo>
                    <a:pt x="1" y="882"/>
                  </a:moveTo>
                  <a:lnTo>
                    <a:pt x="14135" y="19119"/>
                  </a:lnTo>
                  <a:lnTo>
                    <a:pt x="16202" y="19058"/>
                  </a:lnTo>
                  <a:lnTo>
                    <a:pt x="26293" y="0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198"/>
            <p:cNvSpPr/>
            <p:nvPr/>
          </p:nvSpPr>
          <p:spPr>
            <a:xfrm>
              <a:off x="6996830" y="769464"/>
              <a:ext cx="608531" cy="667862"/>
            </a:xfrm>
            <a:custGeom>
              <a:rect b="b" l="l" r="r" t="t"/>
              <a:pathLst>
                <a:path extrusionOk="0" fill="none" h="22038" w="20062">
                  <a:moveTo>
                    <a:pt x="0" y="1004"/>
                  </a:moveTo>
                  <a:cubicBezTo>
                    <a:pt x="0" y="1004"/>
                    <a:pt x="92" y="8846"/>
                    <a:pt x="1064" y="13284"/>
                  </a:cubicBezTo>
                  <a:cubicBezTo>
                    <a:pt x="2067" y="17752"/>
                    <a:pt x="5776" y="21946"/>
                    <a:pt x="10578" y="22007"/>
                  </a:cubicBezTo>
                  <a:cubicBezTo>
                    <a:pt x="15411" y="22038"/>
                    <a:pt x="18907" y="17235"/>
                    <a:pt x="19484" y="10700"/>
                  </a:cubicBezTo>
                  <a:cubicBezTo>
                    <a:pt x="20062" y="4165"/>
                    <a:pt x="19089" y="1"/>
                    <a:pt x="19089" y="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198"/>
            <p:cNvSpPr/>
            <p:nvPr/>
          </p:nvSpPr>
          <p:spPr>
            <a:xfrm>
              <a:off x="7580457" y="818289"/>
              <a:ext cx="162309" cy="367569"/>
            </a:xfrm>
            <a:custGeom>
              <a:rect b="b" l="l" r="r" t="t"/>
              <a:pathLst>
                <a:path extrusionOk="0" fill="none" h="12129" w="5351">
                  <a:moveTo>
                    <a:pt x="153" y="3314"/>
                  </a:moveTo>
                  <a:cubicBezTo>
                    <a:pt x="153" y="3314"/>
                    <a:pt x="1855" y="1"/>
                    <a:pt x="3588" y="1460"/>
                  </a:cubicBezTo>
                  <a:cubicBezTo>
                    <a:pt x="5351" y="2949"/>
                    <a:pt x="4925" y="5533"/>
                    <a:pt x="4165" y="7964"/>
                  </a:cubicBezTo>
                  <a:cubicBezTo>
                    <a:pt x="3405" y="10366"/>
                    <a:pt x="943" y="12129"/>
                    <a:pt x="1" y="10548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198"/>
            <p:cNvSpPr/>
            <p:nvPr/>
          </p:nvSpPr>
          <p:spPr>
            <a:xfrm>
              <a:off x="6848375" y="904877"/>
              <a:ext cx="190882" cy="356508"/>
            </a:xfrm>
            <a:custGeom>
              <a:rect b="b" l="l" r="r" t="t"/>
              <a:pathLst>
                <a:path extrusionOk="0" fill="none" h="11764" w="6293">
                  <a:moveTo>
                    <a:pt x="5107" y="1885"/>
                  </a:moveTo>
                  <a:cubicBezTo>
                    <a:pt x="5107" y="1885"/>
                    <a:pt x="4043" y="1"/>
                    <a:pt x="2432" y="852"/>
                  </a:cubicBezTo>
                  <a:cubicBezTo>
                    <a:pt x="821" y="1703"/>
                    <a:pt x="1" y="6262"/>
                    <a:pt x="2463" y="9028"/>
                  </a:cubicBezTo>
                  <a:cubicBezTo>
                    <a:pt x="4925" y="11764"/>
                    <a:pt x="6293" y="9971"/>
                    <a:pt x="6293" y="997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198"/>
            <p:cNvSpPr/>
            <p:nvPr/>
          </p:nvSpPr>
          <p:spPr>
            <a:xfrm>
              <a:off x="7028165" y="966613"/>
              <a:ext cx="547684" cy="222954"/>
            </a:xfrm>
            <a:custGeom>
              <a:rect b="b" l="l" r="r" t="t"/>
              <a:pathLst>
                <a:path extrusionOk="0" fill="none" h="7357" w="18056">
                  <a:moveTo>
                    <a:pt x="1" y="7356"/>
                  </a:moveTo>
                  <a:cubicBezTo>
                    <a:pt x="1" y="7356"/>
                    <a:pt x="2980" y="0"/>
                    <a:pt x="9636" y="0"/>
                  </a:cubicBezTo>
                  <a:cubicBezTo>
                    <a:pt x="16323" y="0"/>
                    <a:pt x="18056" y="5137"/>
                    <a:pt x="18056" y="5137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198"/>
            <p:cNvSpPr/>
            <p:nvPr/>
          </p:nvSpPr>
          <p:spPr>
            <a:xfrm>
              <a:off x="7533439" y="817380"/>
              <a:ext cx="74709" cy="234924"/>
            </a:xfrm>
            <a:custGeom>
              <a:rect b="b" l="l" r="r" t="t"/>
              <a:pathLst>
                <a:path extrusionOk="0" fill="none" h="7752" w="2463">
                  <a:moveTo>
                    <a:pt x="2463" y="0"/>
                  </a:moveTo>
                  <a:lnTo>
                    <a:pt x="1" y="7751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198"/>
            <p:cNvSpPr/>
            <p:nvPr/>
          </p:nvSpPr>
          <p:spPr>
            <a:xfrm>
              <a:off x="6971015" y="897512"/>
              <a:ext cx="113413" cy="199013"/>
            </a:xfrm>
            <a:custGeom>
              <a:rect b="b" l="l" r="r" t="t"/>
              <a:pathLst>
                <a:path extrusionOk="0" fill="none" h="6567" w="3739">
                  <a:moveTo>
                    <a:pt x="0" y="1"/>
                  </a:moveTo>
                  <a:lnTo>
                    <a:pt x="3739" y="6566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198"/>
            <p:cNvSpPr/>
            <p:nvPr/>
          </p:nvSpPr>
          <p:spPr>
            <a:xfrm>
              <a:off x="7002350" y="640507"/>
              <a:ext cx="586418" cy="173193"/>
            </a:xfrm>
            <a:custGeom>
              <a:rect b="b" l="l" r="r" t="t"/>
              <a:pathLst>
                <a:path extrusionOk="0" fill="none" h="5715" w="19333">
                  <a:moveTo>
                    <a:pt x="1" y="5350"/>
                  </a:moveTo>
                  <a:cubicBezTo>
                    <a:pt x="1" y="5350"/>
                    <a:pt x="1369" y="2432"/>
                    <a:pt x="4104" y="1459"/>
                  </a:cubicBezTo>
                  <a:cubicBezTo>
                    <a:pt x="6870" y="517"/>
                    <a:pt x="12007" y="0"/>
                    <a:pt x="13952" y="1186"/>
                  </a:cubicBezTo>
                  <a:cubicBezTo>
                    <a:pt x="15898" y="2371"/>
                    <a:pt x="19332" y="5715"/>
                    <a:pt x="19332" y="5715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198"/>
            <p:cNvSpPr/>
            <p:nvPr/>
          </p:nvSpPr>
          <p:spPr>
            <a:xfrm>
              <a:off x="6930428" y="619322"/>
              <a:ext cx="668468" cy="229379"/>
            </a:xfrm>
            <a:custGeom>
              <a:rect b="b" l="l" r="r" t="t"/>
              <a:pathLst>
                <a:path extrusionOk="0" fill="none" h="7569" w="22038">
                  <a:moveTo>
                    <a:pt x="22038" y="4955"/>
                  </a:moveTo>
                  <a:cubicBezTo>
                    <a:pt x="22038" y="4955"/>
                    <a:pt x="19545" y="3739"/>
                    <a:pt x="16323" y="0"/>
                  </a:cubicBezTo>
                  <a:cubicBezTo>
                    <a:pt x="16323" y="0"/>
                    <a:pt x="11035" y="1338"/>
                    <a:pt x="5837" y="0"/>
                  </a:cubicBezTo>
                  <a:cubicBezTo>
                    <a:pt x="4408" y="1429"/>
                    <a:pt x="2129" y="6140"/>
                    <a:pt x="1" y="756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198"/>
            <p:cNvSpPr/>
            <p:nvPr/>
          </p:nvSpPr>
          <p:spPr>
            <a:xfrm>
              <a:off x="6950722" y="817380"/>
              <a:ext cx="23993" cy="98582"/>
            </a:xfrm>
            <a:custGeom>
              <a:rect b="b" l="l" r="r" t="t"/>
              <a:pathLst>
                <a:path extrusionOk="0" fill="none" h="3253" w="791">
                  <a:moveTo>
                    <a:pt x="517" y="0"/>
                  </a:moveTo>
                  <a:cubicBezTo>
                    <a:pt x="517" y="0"/>
                    <a:pt x="791" y="2067"/>
                    <a:pt x="1" y="325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198"/>
            <p:cNvSpPr/>
            <p:nvPr/>
          </p:nvSpPr>
          <p:spPr>
            <a:xfrm>
              <a:off x="7065051" y="1369184"/>
              <a:ext cx="86690" cy="201740"/>
            </a:xfrm>
            <a:custGeom>
              <a:rect b="b" l="l" r="r" t="t"/>
              <a:pathLst>
                <a:path extrusionOk="0" fill="none" h="6657" w="2858">
                  <a:moveTo>
                    <a:pt x="2341" y="0"/>
                  </a:moveTo>
                  <a:cubicBezTo>
                    <a:pt x="2341" y="0"/>
                    <a:pt x="2858" y="3131"/>
                    <a:pt x="2432" y="4499"/>
                  </a:cubicBezTo>
                  <a:cubicBezTo>
                    <a:pt x="2007" y="5867"/>
                    <a:pt x="1" y="6657"/>
                    <a:pt x="1" y="6657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198"/>
            <p:cNvSpPr/>
            <p:nvPr/>
          </p:nvSpPr>
          <p:spPr>
            <a:xfrm>
              <a:off x="7484571" y="1366426"/>
              <a:ext cx="127275" cy="206347"/>
            </a:xfrm>
            <a:custGeom>
              <a:rect b="b" l="l" r="r" t="t"/>
              <a:pathLst>
                <a:path extrusionOk="0" fill="none" h="6809" w="4196">
                  <a:moveTo>
                    <a:pt x="1" y="0"/>
                  </a:moveTo>
                  <a:cubicBezTo>
                    <a:pt x="1" y="0"/>
                    <a:pt x="457" y="3678"/>
                    <a:pt x="943" y="4772"/>
                  </a:cubicBezTo>
                  <a:cubicBezTo>
                    <a:pt x="1429" y="5866"/>
                    <a:pt x="4195" y="6809"/>
                    <a:pt x="4195" y="680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198"/>
            <p:cNvSpPr/>
            <p:nvPr/>
          </p:nvSpPr>
          <p:spPr>
            <a:xfrm>
              <a:off x="6298843" y="2604506"/>
              <a:ext cx="232377" cy="66368"/>
            </a:xfrm>
            <a:custGeom>
              <a:rect b="b" l="l" r="r" t="t"/>
              <a:pathLst>
                <a:path extrusionOk="0" fill="none" h="2190" w="7661">
                  <a:moveTo>
                    <a:pt x="7661" y="2189"/>
                  </a:moveTo>
                  <a:cubicBezTo>
                    <a:pt x="7661" y="2189"/>
                    <a:pt x="5107" y="1"/>
                    <a:pt x="1" y="1065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198"/>
            <p:cNvSpPr/>
            <p:nvPr/>
          </p:nvSpPr>
          <p:spPr>
            <a:xfrm>
              <a:off x="6760800" y="3178433"/>
              <a:ext cx="1295410" cy="227530"/>
            </a:xfrm>
            <a:custGeom>
              <a:rect b="b" l="l" r="r" t="t"/>
              <a:pathLst>
                <a:path extrusionOk="0" fill="none" h="7508" w="42707">
                  <a:moveTo>
                    <a:pt x="0" y="0"/>
                  </a:moveTo>
                  <a:lnTo>
                    <a:pt x="0" y="5532"/>
                  </a:lnTo>
                  <a:cubicBezTo>
                    <a:pt x="0" y="5532"/>
                    <a:pt x="6870" y="7508"/>
                    <a:pt x="22067" y="6809"/>
                  </a:cubicBezTo>
                  <a:cubicBezTo>
                    <a:pt x="37235" y="6110"/>
                    <a:pt x="42706" y="3253"/>
                    <a:pt x="42706" y="325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198"/>
            <p:cNvSpPr/>
            <p:nvPr/>
          </p:nvSpPr>
          <p:spPr>
            <a:xfrm>
              <a:off x="6760800" y="3346093"/>
              <a:ext cx="1312912" cy="141888"/>
            </a:xfrm>
            <a:custGeom>
              <a:rect b="b" l="l" r="r" t="t"/>
              <a:pathLst>
                <a:path extrusionOk="0" fill="none" h="4682" w="43284">
                  <a:moveTo>
                    <a:pt x="0" y="0"/>
                  </a:moveTo>
                  <a:lnTo>
                    <a:pt x="0" y="3253"/>
                  </a:lnTo>
                  <a:cubicBezTo>
                    <a:pt x="0" y="3253"/>
                    <a:pt x="8511" y="4681"/>
                    <a:pt x="23192" y="4468"/>
                  </a:cubicBezTo>
                  <a:cubicBezTo>
                    <a:pt x="37904" y="4256"/>
                    <a:pt x="43284" y="1550"/>
                    <a:pt x="43284" y="155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198"/>
            <p:cNvSpPr/>
            <p:nvPr/>
          </p:nvSpPr>
          <p:spPr>
            <a:xfrm>
              <a:off x="6689788" y="3457563"/>
              <a:ext cx="82080" cy="1780570"/>
            </a:xfrm>
            <a:custGeom>
              <a:rect b="b" l="l" r="r" t="t"/>
              <a:pathLst>
                <a:path extrusionOk="0" fill="none" h="58755" w="2706">
                  <a:moveTo>
                    <a:pt x="2706" y="0"/>
                  </a:moveTo>
                  <a:lnTo>
                    <a:pt x="1855" y="9362"/>
                  </a:lnTo>
                  <a:cubicBezTo>
                    <a:pt x="1855" y="9362"/>
                    <a:pt x="1551" y="15471"/>
                    <a:pt x="1855" y="18329"/>
                  </a:cubicBezTo>
                  <a:cubicBezTo>
                    <a:pt x="1703" y="21307"/>
                    <a:pt x="1004" y="42007"/>
                    <a:pt x="1004" y="42007"/>
                  </a:cubicBezTo>
                  <a:cubicBezTo>
                    <a:pt x="1004" y="42007"/>
                    <a:pt x="1" y="46353"/>
                    <a:pt x="852" y="48907"/>
                  </a:cubicBezTo>
                  <a:cubicBezTo>
                    <a:pt x="852" y="53010"/>
                    <a:pt x="365" y="58755"/>
                    <a:pt x="365" y="58755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198"/>
            <p:cNvSpPr/>
            <p:nvPr/>
          </p:nvSpPr>
          <p:spPr>
            <a:xfrm>
              <a:off x="7348128" y="4003820"/>
              <a:ext cx="215755" cy="43336"/>
            </a:xfrm>
            <a:custGeom>
              <a:rect b="b" l="l" r="r" t="t"/>
              <a:pathLst>
                <a:path extrusionOk="0" fill="none" h="1430" w="7113">
                  <a:moveTo>
                    <a:pt x="0" y="1156"/>
                  </a:moveTo>
                  <a:cubicBezTo>
                    <a:pt x="0" y="1156"/>
                    <a:pt x="4408" y="1"/>
                    <a:pt x="7113" y="142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198"/>
            <p:cNvSpPr/>
            <p:nvPr/>
          </p:nvSpPr>
          <p:spPr>
            <a:xfrm>
              <a:off x="7365631" y="4016731"/>
              <a:ext cx="133736" cy="38699"/>
            </a:xfrm>
            <a:custGeom>
              <a:rect b="b" l="l" r="r" t="t"/>
              <a:pathLst>
                <a:path extrusionOk="0" fill="none" h="1277" w="4409">
                  <a:moveTo>
                    <a:pt x="1" y="1277"/>
                  </a:moveTo>
                  <a:cubicBezTo>
                    <a:pt x="1" y="1277"/>
                    <a:pt x="2068" y="0"/>
                    <a:pt x="4408" y="365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198"/>
            <p:cNvSpPr/>
            <p:nvPr/>
          </p:nvSpPr>
          <p:spPr>
            <a:xfrm>
              <a:off x="7483661" y="4032370"/>
              <a:ext cx="185332" cy="1160682"/>
            </a:xfrm>
            <a:custGeom>
              <a:rect b="b" l="l" r="r" t="t"/>
              <a:pathLst>
                <a:path extrusionOk="0" fill="none" h="38300" w="6110">
                  <a:moveTo>
                    <a:pt x="0" y="1"/>
                  </a:moveTo>
                  <a:lnTo>
                    <a:pt x="2706" y="18573"/>
                  </a:lnTo>
                  <a:cubicBezTo>
                    <a:pt x="2706" y="18573"/>
                    <a:pt x="3070" y="24105"/>
                    <a:pt x="3557" y="26445"/>
                  </a:cubicBezTo>
                  <a:cubicBezTo>
                    <a:pt x="4347" y="31977"/>
                    <a:pt x="6110" y="38299"/>
                    <a:pt x="6110" y="3829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198"/>
            <p:cNvSpPr/>
            <p:nvPr/>
          </p:nvSpPr>
          <p:spPr>
            <a:xfrm>
              <a:off x="7266985" y="4034218"/>
              <a:ext cx="182571" cy="1229747"/>
            </a:xfrm>
            <a:custGeom>
              <a:rect b="b" l="l" r="r" t="t"/>
              <a:pathLst>
                <a:path extrusionOk="0" fill="none" h="40579" w="6019">
                  <a:moveTo>
                    <a:pt x="6019" y="1"/>
                  </a:moveTo>
                  <a:lnTo>
                    <a:pt x="2250" y="21977"/>
                  </a:lnTo>
                  <a:cubicBezTo>
                    <a:pt x="2250" y="21977"/>
                    <a:pt x="1338" y="28299"/>
                    <a:pt x="547" y="30153"/>
                  </a:cubicBezTo>
                  <a:cubicBezTo>
                    <a:pt x="1064" y="35746"/>
                    <a:pt x="0" y="40579"/>
                    <a:pt x="0" y="4057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198"/>
            <p:cNvSpPr/>
            <p:nvPr/>
          </p:nvSpPr>
          <p:spPr>
            <a:xfrm>
              <a:off x="7384984" y="3632587"/>
              <a:ext cx="149418" cy="370327"/>
            </a:xfrm>
            <a:custGeom>
              <a:rect b="b" l="l" r="r" t="t"/>
              <a:pathLst>
                <a:path extrusionOk="0" fill="none" h="12220" w="4926">
                  <a:moveTo>
                    <a:pt x="3466" y="0"/>
                  </a:moveTo>
                  <a:cubicBezTo>
                    <a:pt x="3314" y="0"/>
                    <a:pt x="1" y="730"/>
                    <a:pt x="1" y="730"/>
                  </a:cubicBezTo>
                  <a:lnTo>
                    <a:pt x="1065" y="7052"/>
                  </a:lnTo>
                  <a:lnTo>
                    <a:pt x="578" y="12219"/>
                  </a:lnTo>
                  <a:cubicBezTo>
                    <a:pt x="578" y="12219"/>
                    <a:pt x="3709" y="11794"/>
                    <a:pt x="4408" y="12128"/>
                  </a:cubicBezTo>
                  <a:cubicBezTo>
                    <a:pt x="4408" y="8055"/>
                    <a:pt x="4925" y="5350"/>
                    <a:pt x="4925" y="5350"/>
                  </a:cubicBezTo>
                  <a:lnTo>
                    <a:pt x="3740" y="1003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198"/>
            <p:cNvSpPr/>
            <p:nvPr/>
          </p:nvSpPr>
          <p:spPr>
            <a:xfrm>
              <a:off x="6738657" y="3458472"/>
              <a:ext cx="150328" cy="535217"/>
            </a:xfrm>
            <a:custGeom>
              <a:rect b="b" l="l" r="r" t="t"/>
              <a:pathLst>
                <a:path extrusionOk="0" fill="none" h="17661" w="4956">
                  <a:moveTo>
                    <a:pt x="4955" y="0"/>
                  </a:moveTo>
                  <a:cubicBezTo>
                    <a:pt x="4955" y="0"/>
                    <a:pt x="4773" y="7417"/>
                    <a:pt x="4165" y="11095"/>
                  </a:cubicBezTo>
                  <a:cubicBezTo>
                    <a:pt x="3587" y="14773"/>
                    <a:pt x="1" y="17660"/>
                    <a:pt x="1" y="1766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198"/>
            <p:cNvSpPr/>
            <p:nvPr/>
          </p:nvSpPr>
          <p:spPr>
            <a:xfrm>
              <a:off x="6739567" y="3469534"/>
              <a:ext cx="187212" cy="592311"/>
            </a:xfrm>
            <a:custGeom>
              <a:rect b="b" l="l" r="r" t="t"/>
              <a:pathLst>
                <a:path extrusionOk="0" fill="none" h="19545" w="6172">
                  <a:moveTo>
                    <a:pt x="6171" y="0"/>
                  </a:moveTo>
                  <a:cubicBezTo>
                    <a:pt x="6171" y="0"/>
                    <a:pt x="5472" y="10365"/>
                    <a:pt x="4955" y="12949"/>
                  </a:cubicBezTo>
                  <a:cubicBezTo>
                    <a:pt x="4439" y="15532"/>
                    <a:pt x="1" y="19545"/>
                    <a:pt x="1" y="19545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198"/>
            <p:cNvSpPr/>
            <p:nvPr/>
          </p:nvSpPr>
          <p:spPr>
            <a:xfrm>
              <a:off x="8011049" y="3412405"/>
              <a:ext cx="68248" cy="379540"/>
            </a:xfrm>
            <a:custGeom>
              <a:rect b="b" l="l" r="r" t="t"/>
              <a:pathLst>
                <a:path extrusionOk="0" fill="none" h="12524" w="2250">
                  <a:moveTo>
                    <a:pt x="1" y="1"/>
                  </a:moveTo>
                  <a:cubicBezTo>
                    <a:pt x="365" y="3162"/>
                    <a:pt x="700" y="6232"/>
                    <a:pt x="1368" y="9484"/>
                  </a:cubicBezTo>
                  <a:lnTo>
                    <a:pt x="1368" y="9727"/>
                  </a:lnTo>
                  <a:cubicBezTo>
                    <a:pt x="1551" y="10730"/>
                    <a:pt x="1794" y="11673"/>
                    <a:pt x="2250" y="12524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198"/>
            <p:cNvSpPr/>
            <p:nvPr/>
          </p:nvSpPr>
          <p:spPr>
            <a:xfrm>
              <a:off x="7973252" y="3427134"/>
              <a:ext cx="124485" cy="472576"/>
            </a:xfrm>
            <a:custGeom>
              <a:rect b="b" l="l" r="r" t="t"/>
              <a:pathLst>
                <a:path extrusionOk="0" fill="none" h="15594" w="4104">
                  <a:moveTo>
                    <a:pt x="0" y="1"/>
                  </a:moveTo>
                  <a:cubicBezTo>
                    <a:pt x="487" y="3345"/>
                    <a:pt x="1064" y="6597"/>
                    <a:pt x="1672" y="10062"/>
                  </a:cubicBezTo>
                  <a:cubicBezTo>
                    <a:pt x="1855" y="11035"/>
                    <a:pt x="2037" y="11977"/>
                    <a:pt x="2341" y="12950"/>
                  </a:cubicBezTo>
                  <a:cubicBezTo>
                    <a:pt x="2432" y="13162"/>
                    <a:pt x="2523" y="13466"/>
                    <a:pt x="2675" y="13679"/>
                  </a:cubicBezTo>
                  <a:lnTo>
                    <a:pt x="2797" y="13831"/>
                  </a:lnTo>
                  <a:cubicBezTo>
                    <a:pt x="3131" y="14500"/>
                    <a:pt x="3648" y="15016"/>
                    <a:pt x="4104" y="15594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198"/>
            <p:cNvSpPr/>
            <p:nvPr/>
          </p:nvSpPr>
          <p:spPr>
            <a:xfrm>
              <a:off x="7396996" y="836716"/>
              <a:ext cx="39675" cy="78338"/>
            </a:xfrm>
            <a:custGeom>
              <a:rect b="b" l="l" r="r" t="t"/>
              <a:pathLst>
                <a:path extrusionOk="0" h="2585" w="1308">
                  <a:moveTo>
                    <a:pt x="669" y="1"/>
                  </a:moveTo>
                  <a:cubicBezTo>
                    <a:pt x="304" y="1"/>
                    <a:pt x="0" y="578"/>
                    <a:pt x="0" y="1277"/>
                  </a:cubicBezTo>
                  <a:cubicBezTo>
                    <a:pt x="0" y="2007"/>
                    <a:pt x="304" y="2584"/>
                    <a:pt x="669" y="2584"/>
                  </a:cubicBezTo>
                  <a:cubicBezTo>
                    <a:pt x="1034" y="2584"/>
                    <a:pt x="1307" y="2007"/>
                    <a:pt x="1307" y="1277"/>
                  </a:cubicBezTo>
                  <a:cubicBezTo>
                    <a:pt x="1307" y="578"/>
                    <a:pt x="1034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198"/>
            <p:cNvSpPr/>
            <p:nvPr/>
          </p:nvSpPr>
          <p:spPr>
            <a:xfrm>
              <a:off x="7146195" y="849627"/>
              <a:ext cx="40585" cy="77399"/>
            </a:xfrm>
            <a:custGeom>
              <a:rect b="b" l="l" r="r" t="t"/>
              <a:pathLst>
                <a:path extrusionOk="0" h="2554" w="1338">
                  <a:moveTo>
                    <a:pt x="669" y="0"/>
                  </a:moveTo>
                  <a:cubicBezTo>
                    <a:pt x="304" y="0"/>
                    <a:pt x="0" y="578"/>
                    <a:pt x="0" y="1277"/>
                  </a:cubicBezTo>
                  <a:cubicBezTo>
                    <a:pt x="0" y="1976"/>
                    <a:pt x="304" y="2553"/>
                    <a:pt x="669" y="2553"/>
                  </a:cubicBezTo>
                  <a:cubicBezTo>
                    <a:pt x="1034" y="2553"/>
                    <a:pt x="1338" y="1976"/>
                    <a:pt x="1338" y="1277"/>
                  </a:cubicBezTo>
                  <a:cubicBezTo>
                    <a:pt x="1338" y="578"/>
                    <a:pt x="1034" y="0"/>
                    <a:pt x="66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198"/>
            <p:cNvSpPr/>
            <p:nvPr/>
          </p:nvSpPr>
          <p:spPr>
            <a:xfrm>
              <a:off x="7305691" y="776829"/>
              <a:ext cx="52597" cy="189800"/>
            </a:xfrm>
            <a:custGeom>
              <a:rect b="b" l="l" r="r" t="t"/>
              <a:pathLst>
                <a:path extrusionOk="0" fill="none" h="6263" w="1734">
                  <a:moveTo>
                    <a:pt x="1734" y="1"/>
                  </a:moveTo>
                  <a:cubicBezTo>
                    <a:pt x="730" y="700"/>
                    <a:pt x="92" y="1855"/>
                    <a:pt x="31" y="3071"/>
                  </a:cubicBezTo>
                  <a:cubicBezTo>
                    <a:pt x="1" y="4287"/>
                    <a:pt x="578" y="5503"/>
                    <a:pt x="1551" y="6262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198"/>
            <p:cNvSpPr/>
            <p:nvPr/>
          </p:nvSpPr>
          <p:spPr>
            <a:xfrm>
              <a:off x="7384984" y="754735"/>
              <a:ext cx="79350" cy="31335"/>
            </a:xfrm>
            <a:custGeom>
              <a:rect b="b" l="l" r="r" t="t"/>
              <a:pathLst>
                <a:path extrusionOk="0" fill="none" h="1034" w="2616">
                  <a:moveTo>
                    <a:pt x="1" y="456"/>
                  </a:moveTo>
                  <a:cubicBezTo>
                    <a:pt x="1" y="456"/>
                    <a:pt x="1673" y="0"/>
                    <a:pt x="2615" y="1034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198"/>
            <p:cNvSpPr/>
            <p:nvPr/>
          </p:nvSpPr>
          <p:spPr>
            <a:xfrm>
              <a:off x="7092716" y="763009"/>
              <a:ext cx="130945" cy="50700"/>
            </a:xfrm>
            <a:custGeom>
              <a:rect b="b" l="l" r="r" t="t"/>
              <a:pathLst>
                <a:path extrusionOk="0" fill="none" h="1673" w="4317">
                  <a:moveTo>
                    <a:pt x="4317" y="852"/>
                  </a:moveTo>
                  <a:cubicBezTo>
                    <a:pt x="4317" y="852"/>
                    <a:pt x="1460" y="1"/>
                    <a:pt x="1" y="167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198"/>
            <p:cNvSpPr/>
            <p:nvPr/>
          </p:nvSpPr>
          <p:spPr>
            <a:xfrm>
              <a:off x="6903704" y="968462"/>
              <a:ext cx="102372" cy="196225"/>
            </a:xfrm>
            <a:custGeom>
              <a:rect b="b" l="l" r="r" t="t"/>
              <a:pathLst>
                <a:path extrusionOk="0" fill="none" h="6475" w="3375">
                  <a:moveTo>
                    <a:pt x="0" y="730"/>
                  </a:moveTo>
                  <a:cubicBezTo>
                    <a:pt x="456" y="152"/>
                    <a:pt x="1368" y="0"/>
                    <a:pt x="1976" y="395"/>
                  </a:cubicBezTo>
                  <a:cubicBezTo>
                    <a:pt x="2584" y="790"/>
                    <a:pt x="2827" y="1702"/>
                    <a:pt x="2493" y="2341"/>
                  </a:cubicBezTo>
                  <a:cubicBezTo>
                    <a:pt x="2280" y="2736"/>
                    <a:pt x="1885" y="3040"/>
                    <a:pt x="1885" y="3465"/>
                  </a:cubicBezTo>
                  <a:cubicBezTo>
                    <a:pt x="1885" y="3921"/>
                    <a:pt x="2250" y="4256"/>
                    <a:pt x="2614" y="4529"/>
                  </a:cubicBezTo>
                  <a:cubicBezTo>
                    <a:pt x="2979" y="4803"/>
                    <a:pt x="3344" y="5107"/>
                    <a:pt x="3374" y="5563"/>
                  </a:cubicBezTo>
                  <a:cubicBezTo>
                    <a:pt x="3374" y="5988"/>
                    <a:pt x="3010" y="6353"/>
                    <a:pt x="2584" y="6414"/>
                  </a:cubicBezTo>
                  <a:cubicBezTo>
                    <a:pt x="2159" y="6474"/>
                    <a:pt x="1703" y="6292"/>
                    <a:pt x="1399" y="5988"/>
                  </a:cubicBezTo>
                  <a:cubicBezTo>
                    <a:pt x="1095" y="5684"/>
                    <a:pt x="882" y="5319"/>
                    <a:pt x="669" y="4924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198"/>
            <p:cNvSpPr/>
            <p:nvPr/>
          </p:nvSpPr>
          <p:spPr>
            <a:xfrm>
              <a:off x="7604451" y="884632"/>
              <a:ext cx="82080" cy="210953"/>
            </a:xfrm>
            <a:custGeom>
              <a:rect b="b" l="l" r="r" t="t"/>
              <a:pathLst>
                <a:path extrusionOk="0" fill="none" h="6961" w="2706">
                  <a:moveTo>
                    <a:pt x="2705" y="335"/>
                  </a:moveTo>
                  <a:cubicBezTo>
                    <a:pt x="2158" y="0"/>
                    <a:pt x="1368" y="91"/>
                    <a:pt x="912" y="578"/>
                  </a:cubicBezTo>
                  <a:cubicBezTo>
                    <a:pt x="456" y="1034"/>
                    <a:pt x="395" y="1824"/>
                    <a:pt x="760" y="2371"/>
                  </a:cubicBezTo>
                  <a:cubicBezTo>
                    <a:pt x="1003" y="2736"/>
                    <a:pt x="1398" y="3009"/>
                    <a:pt x="1490" y="3405"/>
                  </a:cubicBezTo>
                  <a:cubicBezTo>
                    <a:pt x="1550" y="3769"/>
                    <a:pt x="1368" y="4134"/>
                    <a:pt x="1125" y="4408"/>
                  </a:cubicBezTo>
                  <a:cubicBezTo>
                    <a:pt x="882" y="4651"/>
                    <a:pt x="578" y="4864"/>
                    <a:pt x="335" y="5167"/>
                  </a:cubicBezTo>
                  <a:cubicBezTo>
                    <a:pt x="122" y="5411"/>
                    <a:pt x="0" y="5715"/>
                    <a:pt x="0" y="6019"/>
                  </a:cubicBezTo>
                  <a:cubicBezTo>
                    <a:pt x="31" y="6322"/>
                    <a:pt x="183" y="6657"/>
                    <a:pt x="486" y="6778"/>
                  </a:cubicBezTo>
                  <a:cubicBezTo>
                    <a:pt x="882" y="6961"/>
                    <a:pt x="1398" y="6687"/>
                    <a:pt x="1672" y="6322"/>
                  </a:cubicBezTo>
                  <a:cubicBezTo>
                    <a:pt x="1945" y="5958"/>
                    <a:pt x="2067" y="5532"/>
                    <a:pt x="2037" y="5076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198"/>
            <p:cNvSpPr/>
            <p:nvPr/>
          </p:nvSpPr>
          <p:spPr>
            <a:xfrm>
              <a:off x="7047548" y="339284"/>
              <a:ext cx="103282" cy="132645"/>
            </a:xfrm>
            <a:custGeom>
              <a:rect b="b" l="l" r="r" t="t"/>
              <a:pathLst>
                <a:path extrusionOk="0" fill="none" h="4377" w="3405">
                  <a:moveTo>
                    <a:pt x="0" y="0"/>
                  </a:moveTo>
                  <a:cubicBezTo>
                    <a:pt x="1429" y="1185"/>
                    <a:pt x="2614" y="2705"/>
                    <a:pt x="3404" y="4377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198"/>
            <p:cNvSpPr/>
            <p:nvPr/>
          </p:nvSpPr>
          <p:spPr>
            <a:xfrm>
              <a:off x="6926758" y="593531"/>
              <a:ext cx="93151" cy="41488"/>
            </a:xfrm>
            <a:custGeom>
              <a:rect b="b" l="l" r="r" t="t"/>
              <a:pathLst>
                <a:path extrusionOk="0" fill="none" h="1369" w="3071">
                  <a:moveTo>
                    <a:pt x="0" y="0"/>
                  </a:moveTo>
                  <a:cubicBezTo>
                    <a:pt x="730" y="912"/>
                    <a:pt x="1915" y="1368"/>
                    <a:pt x="3070" y="1216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198"/>
            <p:cNvSpPr/>
            <p:nvPr/>
          </p:nvSpPr>
          <p:spPr>
            <a:xfrm>
              <a:off x="7436643" y="529037"/>
              <a:ext cx="149388" cy="77399"/>
            </a:xfrm>
            <a:custGeom>
              <a:rect b="b" l="l" r="r" t="t"/>
              <a:pathLst>
                <a:path extrusionOk="0" fill="none" h="2554" w="4925">
                  <a:moveTo>
                    <a:pt x="4924" y="1"/>
                  </a:moveTo>
                  <a:cubicBezTo>
                    <a:pt x="3830" y="1581"/>
                    <a:pt x="1915" y="2554"/>
                    <a:pt x="0" y="252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198"/>
            <p:cNvSpPr/>
            <p:nvPr/>
          </p:nvSpPr>
          <p:spPr>
            <a:xfrm>
              <a:off x="6797656" y="843171"/>
              <a:ext cx="77500" cy="32275"/>
            </a:xfrm>
            <a:custGeom>
              <a:rect b="b" l="l" r="r" t="t"/>
              <a:pathLst>
                <a:path extrusionOk="0" fill="none" h="1065" w="2555">
                  <a:moveTo>
                    <a:pt x="1" y="0"/>
                  </a:moveTo>
                  <a:cubicBezTo>
                    <a:pt x="214" y="456"/>
                    <a:pt x="639" y="791"/>
                    <a:pt x="1126" y="943"/>
                  </a:cubicBezTo>
                  <a:cubicBezTo>
                    <a:pt x="1612" y="1064"/>
                    <a:pt x="2129" y="973"/>
                    <a:pt x="2554" y="70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198"/>
            <p:cNvSpPr/>
            <p:nvPr/>
          </p:nvSpPr>
          <p:spPr>
            <a:xfrm>
              <a:off x="8055306" y="2998803"/>
              <a:ext cx="30454" cy="160283"/>
            </a:xfrm>
            <a:custGeom>
              <a:rect b="b" l="l" r="r" t="t"/>
              <a:pathLst>
                <a:path extrusionOk="0" fill="none" h="5289" w="1004">
                  <a:moveTo>
                    <a:pt x="1" y="0"/>
                  </a:moveTo>
                  <a:cubicBezTo>
                    <a:pt x="274" y="1641"/>
                    <a:pt x="913" y="5198"/>
                    <a:pt x="1004" y="528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198"/>
            <p:cNvSpPr/>
            <p:nvPr/>
          </p:nvSpPr>
          <p:spPr>
            <a:xfrm>
              <a:off x="7959420" y="2320769"/>
              <a:ext cx="17563" cy="272684"/>
            </a:xfrm>
            <a:custGeom>
              <a:rect b="b" l="l" r="r" t="t"/>
              <a:pathLst>
                <a:path extrusionOk="0" fill="none" h="8998" w="579">
                  <a:moveTo>
                    <a:pt x="426" y="1"/>
                  </a:moveTo>
                  <a:cubicBezTo>
                    <a:pt x="365" y="1673"/>
                    <a:pt x="274" y="3344"/>
                    <a:pt x="1" y="5016"/>
                  </a:cubicBezTo>
                  <a:cubicBezTo>
                    <a:pt x="152" y="6354"/>
                    <a:pt x="365" y="7691"/>
                    <a:pt x="578" y="8998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198"/>
            <p:cNvSpPr/>
            <p:nvPr/>
          </p:nvSpPr>
          <p:spPr>
            <a:xfrm>
              <a:off x="7993546" y="2316163"/>
              <a:ext cx="130005" cy="137282"/>
            </a:xfrm>
            <a:custGeom>
              <a:rect b="b" l="l" r="r" t="t"/>
              <a:pathLst>
                <a:path extrusionOk="0" fill="none" h="4530" w="4286">
                  <a:moveTo>
                    <a:pt x="0" y="1"/>
                  </a:moveTo>
                  <a:lnTo>
                    <a:pt x="1733" y="4256"/>
                  </a:lnTo>
                  <a:cubicBezTo>
                    <a:pt x="1733" y="4256"/>
                    <a:pt x="3131" y="4530"/>
                    <a:pt x="4286" y="3405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198"/>
            <p:cNvSpPr/>
            <p:nvPr/>
          </p:nvSpPr>
          <p:spPr>
            <a:xfrm>
              <a:off x="8028582" y="2367776"/>
              <a:ext cx="66398" cy="25820"/>
            </a:xfrm>
            <a:custGeom>
              <a:rect b="b" l="l" r="r" t="t"/>
              <a:pathLst>
                <a:path extrusionOk="0" fill="none" h="852" w="2189">
                  <a:moveTo>
                    <a:pt x="0" y="790"/>
                  </a:moveTo>
                  <a:cubicBezTo>
                    <a:pt x="0" y="790"/>
                    <a:pt x="1125" y="851"/>
                    <a:pt x="2189" y="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198"/>
            <p:cNvSpPr/>
            <p:nvPr/>
          </p:nvSpPr>
          <p:spPr>
            <a:xfrm>
              <a:off x="7202434" y="2483822"/>
              <a:ext cx="237898" cy="36881"/>
            </a:xfrm>
            <a:custGeom>
              <a:rect b="b" l="l" r="r" t="t"/>
              <a:pathLst>
                <a:path extrusionOk="0" fill="none" h="1217" w="7843">
                  <a:moveTo>
                    <a:pt x="1" y="1217"/>
                  </a:moveTo>
                  <a:cubicBezTo>
                    <a:pt x="2523" y="366"/>
                    <a:pt x="5198" y="1"/>
                    <a:pt x="7843" y="18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198"/>
            <p:cNvSpPr/>
            <p:nvPr/>
          </p:nvSpPr>
          <p:spPr>
            <a:xfrm>
              <a:off x="7245781" y="2507795"/>
              <a:ext cx="189032" cy="42397"/>
            </a:xfrm>
            <a:custGeom>
              <a:rect b="b" l="l" r="r" t="t"/>
              <a:pathLst>
                <a:path extrusionOk="0" fill="none" h="1399" w="6232">
                  <a:moveTo>
                    <a:pt x="0" y="1398"/>
                  </a:moveTo>
                  <a:cubicBezTo>
                    <a:pt x="1915" y="456"/>
                    <a:pt x="4073" y="0"/>
                    <a:pt x="6231" y="152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198"/>
            <p:cNvSpPr/>
            <p:nvPr/>
          </p:nvSpPr>
          <p:spPr>
            <a:xfrm>
              <a:off x="6633549" y="2131016"/>
              <a:ext cx="50746" cy="137282"/>
            </a:xfrm>
            <a:custGeom>
              <a:rect b="b" l="l" r="r" t="t"/>
              <a:pathLst>
                <a:path extrusionOk="0" fill="none" h="4530" w="1673">
                  <a:moveTo>
                    <a:pt x="0" y="0"/>
                  </a:moveTo>
                  <a:cubicBezTo>
                    <a:pt x="61" y="1642"/>
                    <a:pt x="669" y="3253"/>
                    <a:pt x="1672" y="452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198"/>
            <p:cNvSpPr/>
            <p:nvPr/>
          </p:nvSpPr>
          <p:spPr>
            <a:xfrm>
              <a:off x="6546885" y="2908517"/>
              <a:ext cx="139257" cy="206347"/>
            </a:xfrm>
            <a:custGeom>
              <a:rect b="b" l="l" r="r" t="t"/>
              <a:pathLst>
                <a:path extrusionOk="0" fill="none" h="6809" w="4591">
                  <a:moveTo>
                    <a:pt x="395" y="6809"/>
                  </a:moveTo>
                  <a:cubicBezTo>
                    <a:pt x="0" y="5320"/>
                    <a:pt x="61" y="3648"/>
                    <a:pt x="791" y="2310"/>
                  </a:cubicBezTo>
                  <a:cubicBezTo>
                    <a:pt x="1550" y="943"/>
                    <a:pt x="3070" y="0"/>
                    <a:pt x="4590" y="18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198"/>
            <p:cNvSpPr/>
            <p:nvPr/>
          </p:nvSpPr>
          <p:spPr>
            <a:xfrm>
              <a:off x="8075599" y="2448817"/>
              <a:ext cx="83930" cy="281897"/>
            </a:xfrm>
            <a:custGeom>
              <a:rect b="b" l="l" r="r" t="t"/>
              <a:pathLst>
                <a:path extrusionOk="0" fill="none" h="9302" w="2767">
                  <a:moveTo>
                    <a:pt x="0" y="1"/>
                  </a:moveTo>
                  <a:lnTo>
                    <a:pt x="2766" y="9302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198"/>
            <p:cNvSpPr/>
            <p:nvPr/>
          </p:nvSpPr>
          <p:spPr>
            <a:xfrm>
              <a:off x="7173859" y="1088205"/>
              <a:ext cx="308876" cy="77399"/>
            </a:xfrm>
            <a:custGeom>
              <a:rect b="b" l="l" r="r" t="t"/>
              <a:pathLst>
                <a:path extrusionOk="0" fill="none" h="2554" w="10183">
                  <a:moveTo>
                    <a:pt x="0" y="2554"/>
                  </a:moveTo>
                  <a:cubicBezTo>
                    <a:pt x="2979" y="609"/>
                    <a:pt x="6779" y="1"/>
                    <a:pt x="10183" y="912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198"/>
            <p:cNvSpPr/>
            <p:nvPr/>
          </p:nvSpPr>
          <p:spPr>
            <a:xfrm>
              <a:off x="7186751" y="1185855"/>
              <a:ext cx="311666" cy="53458"/>
            </a:xfrm>
            <a:custGeom>
              <a:rect b="b" l="l" r="r" t="t"/>
              <a:pathLst>
                <a:path extrusionOk="0" fill="none" h="1764" w="10275">
                  <a:moveTo>
                    <a:pt x="1" y="1764"/>
                  </a:moveTo>
                  <a:cubicBezTo>
                    <a:pt x="1460" y="760"/>
                    <a:pt x="3344" y="669"/>
                    <a:pt x="5077" y="669"/>
                  </a:cubicBezTo>
                  <a:cubicBezTo>
                    <a:pt x="6840" y="669"/>
                    <a:pt x="8694" y="730"/>
                    <a:pt x="10275" y="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198"/>
            <p:cNvSpPr/>
            <p:nvPr/>
          </p:nvSpPr>
          <p:spPr>
            <a:xfrm>
              <a:off x="6827171" y="2049035"/>
              <a:ext cx="320888" cy="58064"/>
            </a:xfrm>
            <a:custGeom>
              <a:rect b="b" l="l" r="r" t="t"/>
              <a:pathLst>
                <a:path extrusionOk="0" fill="none" h="1916" w="10579">
                  <a:moveTo>
                    <a:pt x="1" y="0"/>
                  </a:moveTo>
                  <a:lnTo>
                    <a:pt x="10578" y="0"/>
                  </a:lnTo>
                  <a:lnTo>
                    <a:pt x="10578" y="1915"/>
                  </a:lnTo>
                  <a:lnTo>
                    <a:pt x="1" y="1915"/>
                  </a:lnTo>
                  <a:close/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198"/>
            <p:cNvSpPr/>
            <p:nvPr/>
          </p:nvSpPr>
          <p:spPr>
            <a:xfrm>
              <a:off x="8073749" y="3241988"/>
              <a:ext cx="1301871" cy="208407"/>
            </a:xfrm>
            <a:custGeom>
              <a:rect b="b" l="l" r="r" t="t"/>
              <a:pathLst>
                <a:path extrusionOk="0" h="6877" w="42920">
                  <a:moveTo>
                    <a:pt x="42311" y="0"/>
                  </a:moveTo>
                  <a:cubicBezTo>
                    <a:pt x="42311" y="0"/>
                    <a:pt x="33497" y="4134"/>
                    <a:pt x="21885" y="4651"/>
                  </a:cubicBezTo>
                  <a:cubicBezTo>
                    <a:pt x="20222" y="4724"/>
                    <a:pt x="18672" y="4757"/>
                    <a:pt x="17229" y="4757"/>
                  </a:cubicBezTo>
                  <a:cubicBezTo>
                    <a:pt x="4930" y="4757"/>
                    <a:pt x="426" y="2371"/>
                    <a:pt x="426" y="2371"/>
                  </a:cubicBezTo>
                  <a:lnTo>
                    <a:pt x="1" y="3557"/>
                  </a:lnTo>
                  <a:cubicBezTo>
                    <a:pt x="1" y="3557"/>
                    <a:pt x="5265" y="6877"/>
                    <a:pt x="16192" y="6877"/>
                  </a:cubicBezTo>
                  <a:cubicBezTo>
                    <a:pt x="17636" y="6877"/>
                    <a:pt x="19179" y="6819"/>
                    <a:pt x="20822" y="6688"/>
                  </a:cubicBezTo>
                  <a:cubicBezTo>
                    <a:pt x="34895" y="5593"/>
                    <a:pt x="42919" y="1551"/>
                    <a:pt x="42919" y="1551"/>
                  </a:cubicBezTo>
                  <a:lnTo>
                    <a:pt x="4231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198"/>
            <p:cNvSpPr/>
            <p:nvPr/>
          </p:nvSpPr>
          <p:spPr>
            <a:xfrm>
              <a:off x="7595229" y="2153110"/>
              <a:ext cx="355891" cy="199013"/>
            </a:xfrm>
            <a:custGeom>
              <a:rect b="b" l="l" r="r" t="t"/>
              <a:pathLst>
                <a:path extrusionOk="0" h="6567" w="11733">
                  <a:moveTo>
                    <a:pt x="395" y="1"/>
                  </a:moveTo>
                  <a:lnTo>
                    <a:pt x="0" y="852"/>
                  </a:lnTo>
                  <a:cubicBezTo>
                    <a:pt x="0" y="852"/>
                    <a:pt x="1003" y="3162"/>
                    <a:pt x="3708" y="4834"/>
                  </a:cubicBezTo>
                  <a:cubicBezTo>
                    <a:pt x="6414" y="6475"/>
                    <a:pt x="10943" y="6566"/>
                    <a:pt x="10943" y="6566"/>
                  </a:cubicBezTo>
                  <a:lnTo>
                    <a:pt x="11733" y="5351"/>
                  </a:lnTo>
                  <a:lnTo>
                    <a:pt x="11733" y="5351"/>
                  </a:lnTo>
                  <a:cubicBezTo>
                    <a:pt x="11733" y="5351"/>
                    <a:pt x="11693" y="5351"/>
                    <a:pt x="11619" y="5351"/>
                  </a:cubicBezTo>
                  <a:cubicBezTo>
                    <a:pt x="10915" y="5351"/>
                    <a:pt x="7104" y="5277"/>
                    <a:pt x="4712" y="3709"/>
                  </a:cubicBezTo>
                  <a:cubicBezTo>
                    <a:pt x="2067" y="2007"/>
                    <a:pt x="395" y="1"/>
                    <a:pt x="39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198"/>
            <p:cNvSpPr/>
            <p:nvPr/>
          </p:nvSpPr>
          <p:spPr>
            <a:xfrm>
              <a:off x="7864444" y="2320769"/>
              <a:ext cx="213935" cy="382328"/>
            </a:xfrm>
            <a:custGeom>
              <a:rect b="b" l="l" r="r" t="t"/>
              <a:pathLst>
                <a:path extrusionOk="0" fill="none" h="12616" w="7053">
                  <a:moveTo>
                    <a:pt x="7053" y="12615"/>
                  </a:moveTo>
                  <a:cubicBezTo>
                    <a:pt x="5776" y="11430"/>
                    <a:pt x="396" y="4986"/>
                    <a:pt x="1" y="4499"/>
                  </a:cubicBezTo>
                  <a:cubicBezTo>
                    <a:pt x="1217" y="2311"/>
                    <a:pt x="2858" y="1"/>
                    <a:pt x="2858" y="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198"/>
            <p:cNvSpPr/>
            <p:nvPr/>
          </p:nvSpPr>
          <p:spPr>
            <a:xfrm>
              <a:off x="7442164" y="2162323"/>
              <a:ext cx="531092" cy="759049"/>
            </a:xfrm>
            <a:custGeom>
              <a:rect b="b" l="l" r="r" t="t"/>
              <a:pathLst>
                <a:path extrusionOk="0" fill="none" h="25047" w="17509">
                  <a:moveTo>
                    <a:pt x="5320" y="1"/>
                  </a:moveTo>
                  <a:cubicBezTo>
                    <a:pt x="5320" y="1"/>
                    <a:pt x="3496" y="2949"/>
                    <a:pt x="1794" y="5806"/>
                  </a:cubicBezTo>
                  <a:cubicBezTo>
                    <a:pt x="61" y="8664"/>
                    <a:pt x="1" y="11156"/>
                    <a:pt x="1308" y="13041"/>
                  </a:cubicBezTo>
                  <a:cubicBezTo>
                    <a:pt x="2311" y="14500"/>
                    <a:pt x="12554" y="21612"/>
                    <a:pt x="17508" y="25047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198"/>
            <p:cNvSpPr/>
            <p:nvPr/>
          </p:nvSpPr>
          <p:spPr>
            <a:xfrm>
              <a:off x="7588768" y="2390779"/>
              <a:ext cx="275692" cy="67277"/>
            </a:xfrm>
            <a:custGeom>
              <a:rect b="b" l="l" r="r" t="t"/>
              <a:pathLst>
                <a:path extrusionOk="0" fill="none" h="2220" w="9089">
                  <a:moveTo>
                    <a:pt x="9089" y="2220"/>
                  </a:moveTo>
                  <a:cubicBezTo>
                    <a:pt x="9089" y="2220"/>
                    <a:pt x="4256" y="1"/>
                    <a:pt x="0" y="170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198"/>
            <p:cNvSpPr/>
            <p:nvPr/>
          </p:nvSpPr>
          <p:spPr>
            <a:xfrm>
              <a:off x="8236946" y="978584"/>
              <a:ext cx="125425" cy="108734"/>
            </a:xfrm>
            <a:custGeom>
              <a:rect b="b" l="l" r="r" t="t"/>
              <a:pathLst>
                <a:path extrusionOk="0" h="3588" w="4135">
                  <a:moveTo>
                    <a:pt x="2341" y="1"/>
                  </a:moveTo>
                  <a:cubicBezTo>
                    <a:pt x="2341" y="1"/>
                    <a:pt x="2250" y="153"/>
                    <a:pt x="1612" y="456"/>
                  </a:cubicBezTo>
                  <a:cubicBezTo>
                    <a:pt x="1434" y="541"/>
                    <a:pt x="1243" y="571"/>
                    <a:pt x="1059" y="571"/>
                  </a:cubicBezTo>
                  <a:cubicBezTo>
                    <a:pt x="581" y="571"/>
                    <a:pt x="153" y="365"/>
                    <a:pt x="153" y="365"/>
                  </a:cubicBezTo>
                  <a:lnTo>
                    <a:pt x="153" y="365"/>
                  </a:lnTo>
                  <a:cubicBezTo>
                    <a:pt x="153" y="365"/>
                    <a:pt x="1" y="2554"/>
                    <a:pt x="4134" y="3587"/>
                  </a:cubicBezTo>
                  <a:lnTo>
                    <a:pt x="234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198"/>
            <p:cNvSpPr/>
            <p:nvPr/>
          </p:nvSpPr>
          <p:spPr>
            <a:xfrm>
              <a:off x="8102324" y="95250"/>
              <a:ext cx="956141" cy="945031"/>
            </a:xfrm>
            <a:custGeom>
              <a:rect b="b" l="l" r="r" t="t"/>
              <a:pathLst>
                <a:path extrusionOk="0" h="31184" w="31522">
                  <a:moveTo>
                    <a:pt x="11058" y="0"/>
                  </a:moveTo>
                  <a:cubicBezTo>
                    <a:pt x="10439" y="0"/>
                    <a:pt x="9819" y="74"/>
                    <a:pt x="9211" y="240"/>
                  </a:cubicBezTo>
                  <a:cubicBezTo>
                    <a:pt x="4104" y="1608"/>
                    <a:pt x="3010" y="6775"/>
                    <a:pt x="3253" y="10089"/>
                  </a:cubicBezTo>
                  <a:cubicBezTo>
                    <a:pt x="2068" y="11000"/>
                    <a:pt x="1" y="12733"/>
                    <a:pt x="1" y="16563"/>
                  </a:cubicBezTo>
                  <a:cubicBezTo>
                    <a:pt x="1" y="20362"/>
                    <a:pt x="2341" y="20393"/>
                    <a:pt x="2341" y="20393"/>
                  </a:cubicBezTo>
                  <a:lnTo>
                    <a:pt x="3770" y="19876"/>
                  </a:lnTo>
                  <a:cubicBezTo>
                    <a:pt x="3770" y="19876"/>
                    <a:pt x="4955" y="19967"/>
                    <a:pt x="5594" y="20666"/>
                  </a:cubicBezTo>
                  <a:cubicBezTo>
                    <a:pt x="5350" y="19876"/>
                    <a:pt x="5563" y="17627"/>
                    <a:pt x="5563" y="17627"/>
                  </a:cubicBezTo>
                  <a:cubicBezTo>
                    <a:pt x="5563" y="17627"/>
                    <a:pt x="8962" y="14739"/>
                    <a:pt x="15551" y="14739"/>
                  </a:cubicBezTo>
                  <a:cubicBezTo>
                    <a:pt x="15586" y="14739"/>
                    <a:pt x="15620" y="14739"/>
                    <a:pt x="15655" y="14739"/>
                  </a:cubicBezTo>
                  <a:cubicBezTo>
                    <a:pt x="22342" y="14739"/>
                    <a:pt x="23345" y="15408"/>
                    <a:pt x="23345" y="15408"/>
                  </a:cubicBezTo>
                  <a:lnTo>
                    <a:pt x="23618" y="20058"/>
                  </a:lnTo>
                  <a:lnTo>
                    <a:pt x="23953" y="19846"/>
                  </a:lnTo>
                  <a:cubicBezTo>
                    <a:pt x="23953" y="19846"/>
                    <a:pt x="24302" y="17578"/>
                    <a:pt x="25473" y="17578"/>
                  </a:cubicBezTo>
                  <a:cubicBezTo>
                    <a:pt x="25596" y="17578"/>
                    <a:pt x="25727" y="17602"/>
                    <a:pt x="25868" y="17657"/>
                  </a:cubicBezTo>
                  <a:cubicBezTo>
                    <a:pt x="27357" y="18265"/>
                    <a:pt x="27904" y="19997"/>
                    <a:pt x="28086" y="21183"/>
                  </a:cubicBezTo>
                  <a:cubicBezTo>
                    <a:pt x="28238" y="22368"/>
                    <a:pt x="27752" y="25864"/>
                    <a:pt x="27327" y="26685"/>
                  </a:cubicBezTo>
                  <a:cubicBezTo>
                    <a:pt x="26901" y="27475"/>
                    <a:pt x="25442" y="27536"/>
                    <a:pt x="25442" y="27536"/>
                  </a:cubicBezTo>
                  <a:lnTo>
                    <a:pt x="23892" y="26685"/>
                  </a:lnTo>
                  <a:lnTo>
                    <a:pt x="23892" y="26685"/>
                  </a:lnTo>
                  <a:cubicBezTo>
                    <a:pt x="23953" y="28356"/>
                    <a:pt x="23831" y="29906"/>
                    <a:pt x="23314" y="31183"/>
                  </a:cubicBezTo>
                  <a:cubicBezTo>
                    <a:pt x="27235" y="29967"/>
                    <a:pt x="27448" y="26806"/>
                    <a:pt x="27448" y="26806"/>
                  </a:cubicBezTo>
                  <a:cubicBezTo>
                    <a:pt x="27448" y="26806"/>
                    <a:pt x="31521" y="24800"/>
                    <a:pt x="31156" y="19116"/>
                  </a:cubicBezTo>
                  <a:cubicBezTo>
                    <a:pt x="30822" y="13402"/>
                    <a:pt x="27904" y="12551"/>
                    <a:pt x="27904" y="12551"/>
                  </a:cubicBezTo>
                  <a:cubicBezTo>
                    <a:pt x="27904" y="12551"/>
                    <a:pt x="27509" y="9237"/>
                    <a:pt x="25624" y="6289"/>
                  </a:cubicBezTo>
                  <a:cubicBezTo>
                    <a:pt x="24342" y="4262"/>
                    <a:pt x="22285" y="3938"/>
                    <a:pt x="21102" y="3938"/>
                  </a:cubicBezTo>
                  <a:cubicBezTo>
                    <a:pt x="20546" y="3938"/>
                    <a:pt x="20184" y="4009"/>
                    <a:pt x="20184" y="4009"/>
                  </a:cubicBezTo>
                  <a:cubicBezTo>
                    <a:pt x="20184" y="4009"/>
                    <a:pt x="15632" y="0"/>
                    <a:pt x="11058" y="0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198"/>
            <p:cNvSpPr/>
            <p:nvPr/>
          </p:nvSpPr>
          <p:spPr>
            <a:xfrm>
              <a:off x="8718257" y="1164670"/>
              <a:ext cx="133706" cy="231227"/>
            </a:xfrm>
            <a:custGeom>
              <a:rect b="b" l="l" r="r" t="t"/>
              <a:pathLst>
                <a:path extrusionOk="0" fill="none" h="7630" w="4408">
                  <a:moveTo>
                    <a:pt x="4408" y="7630"/>
                  </a:moveTo>
                  <a:cubicBezTo>
                    <a:pt x="3860" y="7265"/>
                    <a:pt x="1611" y="5654"/>
                    <a:pt x="912" y="3861"/>
                  </a:cubicBezTo>
                  <a:cubicBezTo>
                    <a:pt x="91" y="1855"/>
                    <a:pt x="0" y="0"/>
                    <a:pt x="0" y="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198"/>
            <p:cNvSpPr/>
            <p:nvPr/>
          </p:nvSpPr>
          <p:spPr>
            <a:xfrm>
              <a:off x="8851939" y="1366426"/>
              <a:ext cx="234228" cy="57125"/>
            </a:xfrm>
            <a:custGeom>
              <a:rect b="b" l="l" r="r" t="t"/>
              <a:pathLst>
                <a:path extrusionOk="0" fill="none" h="1885" w="7722">
                  <a:moveTo>
                    <a:pt x="7721" y="1885"/>
                  </a:moveTo>
                  <a:lnTo>
                    <a:pt x="730" y="0"/>
                  </a:lnTo>
                  <a:lnTo>
                    <a:pt x="92" y="1034"/>
                  </a:lnTo>
                  <a:cubicBezTo>
                    <a:pt x="92" y="1034"/>
                    <a:pt x="61" y="1003"/>
                    <a:pt x="1" y="97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198"/>
            <p:cNvSpPr/>
            <p:nvPr/>
          </p:nvSpPr>
          <p:spPr>
            <a:xfrm>
              <a:off x="7579547" y="1359031"/>
              <a:ext cx="803993" cy="980124"/>
            </a:xfrm>
            <a:custGeom>
              <a:rect b="b" l="l" r="r" t="t"/>
              <a:pathLst>
                <a:path extrusionOk="0" fill="none" h="32342" w="26506">
                  <a:moveTo>
                    <a:pt x="26506" y="1338"/>
                  </a:moveTo>
                  <a:lnTo>
                    <a:pt x="26445" y="1430"/>
                  </a:lnTo>
                  <a:lnTo>
                    <a:pt x="25259" y="1"/>
                  </a:lnTo>
                  <a:lnTo>
                    <a:pt x="22250" y="1399"/>
                  </a:lnTo>
                  <a:lnTo>
                    <a:pt x="22250" y="2311"/>
                  </a:lnTo>
                  <a:cubicBezTo>
                    <a:pt x="22250" y="2311"/>
                    <a:pt x="17144" y="3496"/>
                    <a:pt x="14590" y="5320"/>
                  </a:cubicBezTo>
                  <a:cubicBezTo>
                    <a:pt x="12068" y="7174"/>
                    <a:pt x="10487" y="9150"/>
                    <a:pt x="10487" y="9150"/>
                  </a:cubicBezTo>
                  <a:lnTo>
                    <a:pt x="0" y="24865"/>
                  </a:lnTo>
                  <a:cubicBezTo>
                    <a:pt x="0" y="24865"/>
                    <a:pt x="3526" y="32342"/>
                    <a:pt x="15259" y="31734"/>
                  </a:cubicBezTo>
                  <a:cubicBezTo>
                    <a:pt x="14134" y="30427"/>
                    <a:pt x="12554" y="26840"/>
                    <a:pt x="13587" y="23740"/>
                  </a:cubicBezTo>
                  <a:cubicBezTo>
                    <a:pt x="14651" y="20609"/>
                    <a:pt x="16110" y="18481"/>
                    <a:pt x="15776" y="15898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198"/>
            <p:cNvSpPr/>
            <p:nvPr/>
          </p:nvSpPr>
          <p:spPr>
            <a:xfrm>
              <a:off x="8383551" y="1158215"/>
              <a:ext cx="71008" cy="241379"/>
            </a:xfrm>
            <a:custGeom>
              <a:rect b="b" l="l" r="r" t="t"/>
              <a:pathLst>
                <a:path extrusionOk="0" fill="none" h="7965" w="2341">
                  <a:moveTo>
                    <a:pt x="2219" y="1"/>
                  </a:moveTo>
                  <a:cubicBezTo>
                    <a:pt x="2219" y="1"/>
                    <a:pt x="2341" y="3131"/>
                    <a:pt x="1794" y="4621"/>
                  </a:cubicBezTo>
                  <a:cubicBezTo>
                    <a:pt x="1338" y="5897"/>
                    <a:pt x="244" y="7569"/>
                    <a:pt x="1" y="7964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198"/>
            <p:cNvSpPr/>
            <p:nvPr/>
          </p:nvSpPr>
          <p:spPr>
            <a:xfrm>
              <a:off x="7997216" y="1769906"/>
              <a:ext cx="46136" cy="175951"/>
            </a:xfrm>
            <a:custGeom>
              <a:rect b="b" l="l" r="r" t="t"/>
              <a:pathLst>
                <a:path extrusionOk="0" fill="none" h="5806" w="1521">
                  <a:moveTo>
                    <a:pt x="1" y="0"/>
                  </a:moveTo>
                  <a:cubicBezTo>
                    <a:pt x="1" y="0"/>
                    <a:pt x="1521" y="2918"/>
                    <a:pt x="1490" y="5806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198"/>
            <p:cNvSpPr/>
            <p:nvPr/>
          </p:nvSpPr>
          <p:spPr>
            <a:xfrm>
              <a:off x="8090342" y="2681880"/>
              <a:ext cx="398326" cy="112432"/>
            </a:xfrm>
            <a:custGeom>
              <a:rect b="b" l="l" r="r" t="t"/>
              <a:pathLst>
                <a:path extrusionOk="0" fill="none" h="3710" w="13132">
                  <a:moveTo>
                    <a:pt x="8086" y="2250"/>
                  </a:moveTo>
                  <a:lnTo>
                    <a:pt x="10305" y="2585"/>
                  </a:lnTo>
                  <a:cubicBezTo>
                    <a:pt x="10305" y="2585"/>
                    <a:pt x="11460" y="3405"/>
                    <a:pt x="12037" y="3557"/>
                  </a:cubicBezTo>
                  <a:cubicBezTo>
                    <a:pt x="12645" y="3709"/>
                    <a:pt x="12980" y="3618"/>
                    <a:pt x="13132" y="2828"/>
                  </a:cubicBezTo>
                  <a:cubicBezTo>
                    <a:pt x="12736" y="2554"/>
                    <a:pt x="11733" y="1034"/>
                    <a:pt x="11673" y="1034"/>
                  </a:cubicBezTo>
                  <a:cubicBezTo>
                    <a:pt x="11612" y="1034"/>
                    <a:pt x="8056" y="62"/>
                    <a:pt x="7448" y="31"/>
                  </a:cubicBezTo>
                  <a:cubicBezTo>
                    <a:pt x="6870" y="1"/>
                    <a:pt x="2858" y="1855"/>
                    <a:pt x="2372" y="1886"/>
                  </a:cubicBezTo>
                  <a:cubicBezTo>
                    <a:pt x="1916" y="1886"/>
                    <a:pt x="1703" y="2068"/>
                    <a:pt x="1703" y="2068"/>
                  </a:cubicBezTo>
                  <a:cubicBezTo>
                    <a:pt x="1703" y="2068"/>
                    <a:pt x="973" y="1399"/>
                    <a:pt x="1" y="487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198"/>
            <p:cNvSpPr/>
            <p:nvPr/>
          </p:nvSpPr>
          <p:spPr>
            <a:xfrm>
              <a:off x="7633026" y="2044428"/>
              <a:ext cx="365143" cy="206347"/>
            </a:xfrm>
            <a:custGeom>
              <a:rect b="b" l="l" r="r" t="t"/>
              <a:pathLst>
                <a:path extrusionOk="0" fill="none" h="6809" w="12038">
                  <a:moveTo>
                    <a:pt x="0" y="0"/>
                  </a:moveTo>
                  <a:cubicBezTo>
                    <a:pt x="0" y="0"/>
                    <a:pt x="3952" y="6809"/>
                    <a:pt x="12037" y="623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198"/>
            <p:cNvSpPr/>
            <p:nvPr/>
          </p:nvSpPr>
          <p:spPr>
            <a:xfrm>
              <a:off x="8124468" y="2401841"/>
              <a:ext cx="64578" cy="319657"/>
            </a:xfrm>
            <a:custGeom>
              <a:rect b="b" l="l" r="r" t="t"/>
              <a:pathLst>
                <a:path extrusionOk="0" fill="none" h="10548" w="2129">
                  <a:moveTo>
                    <a:pt x="0" y="1"/>
                  </a:moveTo>
                  <a:cubicBezTo>
                    <a:pt x="61" y="2676"/>
                    <a:pt x="1581" y="6809"/>
                    <a:pt x="2128" y="10548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198"/>
            <p:cNvSpPr/>
            <p:nvPr/>
          </p:nvSpPr>
          <p:spPr>
            <a:xfrm>
              <a:off x="8060857" y="3023654"/>
              <a:ext cx="1299990" cy="376782"/>
            </a:xfrm>
            <a:custGeom>
              <a:rect b="b" l="l" r="r" t="t"/>
              <a:pathLst>
                <a:path extrusionOk="0" fill="none" h="12433" w="42858">
                  <a:moveTo>
                    <a:pt x="2614" y="1"/>
                  </a:moveTo>
                  <a:cubicBezTo>
                    <a:pt x="2614" y="1"/>
                    <a:pt x="578" y="6141"/>
                    <a:pt x="0" y="8876"/>
                  </a:cubicBezTo>
                  <a:cubicBezTo>
                    <a:pt x="2219" y="11065"/>
                    <a:pt x="10547" y="12433"/>
                    <a:pt x="22462" y="11885"/>
                  </a:cubicBezTo>
                  <a:cubicBezTo>
                    <a:pt x="34347" y="11338"/>
                    <a:pt x="42858" y="7144"/>
                    <a:pt x="42858" y="7144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198"/>
            <p:cNvSpPr/>
            <p:nvPr/>
          </p:nvSpPr>
          <p:spPr>
            <a:xfrm>
              <a:off x="8254479" y="1400491"/>
              <a:ext cx="718243" cy="514033"/>
            </a:xfrm>
            <a:custGeom>
              <a:rect b="b" l="l" r="r" t="t"/>
              <a:pathLst>
                <a:path extrusionOk="0" fill="none" h="16962" w="23679">
                  <a:moveTo>
                    <a:pt x="0" y="913"/>
                  </a:moveTo>
                  <a:cubicBezTo>
                    <a:pt x="0" y="913"/>
                    <a:pt x="9757" y="13588"/>
                    <a:pt x="13921" y="16961"/>
                  </a:cubicBezTo>
                  <a:cubicBezTo>
                    <a:pt x="18025" y="11399"/>
                    <a:pt x="23678" y="1"/>
                    <a:pt x="23678" y="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198"/>
            <p:cNvSpPr/>
            <p:nvPr/>
          </p:nvSpPr>
          <p:spPr>
            <a:xfrm>
              <a:off x="8345754" y="1359031"/>
              <a:ext cx="522781" cy="384146"/>
            </a:xfrm>
            <a:custGeom>
              <a:rect b="b" l="l" r="r" t="t"/>
              <a:pathLst>
                <a:path extrusionOk="0" fill="none" h="12676" w="17235">
                  <a:moveTo>
                    <a:pt x="17235" y="578"/>
                  </a:moveTo>
                  <a:cubicBezTo>
                    <a:pt x="17235" y="578"/>
                    <a:pt x="12706" y="8208"/>
                    <a:pt x="10517" y="12676"/>
                  </a:cubicBezTo>
                  <a:cubicBezTo>
                    <a:pt x="5715" y="6566"/>
                    <a:pt x="0" y="1"/>
                    <a:pt x="0" y="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198"/>
            <p:cNvSpPr/>
            <p:nvPr/>
          </p:nvSpPr>
          <p:spPr>
            <a:xfrm>
              <a:off x="8261850" y="558526"/>
              <a:ext cx="570736" cy="639284"/>
            </a:xfrm>
            <a:custGeom>
              <a:rect b="b" l="l" r="r" t="t"/>
              <a:pathLst>
                <a:path extrusionOk="0" fill="none" h="21095" w="18816">
                  <a:moveTo>
                    <a:pt x="304" y="2158"/>
                  </a:moveTo>
                  <a:cubicBezTo>
                    <a:pt x="304" y="2158"/>
                    <a:pt x="0" y="7356"/>
                    <a:pt x="1216" y="12645"/>
                  </a:cubicBezTo>
                  <a:cubicBezTo>
                    <a:pt x="2371" y="17751"/>
                    <a:pt x="5593" y="21095"/>
                    <a:pt x="11216" y="20821"/>
                  </a:cubicBezTo>
                  <a:cubicBezTo>
                    <a:pt x="16809" y="20548"/>
                    <a:pt x="18481" y="16687"/>
                    <a:pt x="18633" y="11885"/>
                  </a:cubicBezTo>
                  <a:cubicBezTo>
                    <a:pt x="18815" y="7082"/>
                    <a:pt x="18025" y="0"/>
                    <a:pt x="18025" y="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198"/>
            <p:cNvSpPr/>
            <p:nvPr/>
          </p:nvSpPr>
          <p:spPr>
            <a:xfrm>
              <a:off x="8827034" y="584318"/>
              <a:ext cx="140166" cy="385964"/>
            </a:xfrm>
            <a:custGeom>
              <a:rect b="b" l="l" r="r" t="t"/>
              <a:pathLst>
                <a:path extrusionOk="0" fill="none" h="12736" w="4621">
                  <a:moveTo>
                    <a:pt x="1" y="3860"/>
                  </a:moveTo>
                  <a:cubicBezTo>
                    <a:pt x="1" y="3860"/>
                    <a:pt x="1125" y="0"/>
                    <a:pt x="2888" y="1976"/>
                  </a:cubicBezTo>
                  <a:cubicBezTo>
                    <a:pt x="4621" y="3952"/>
                    <a:pt x="4621" y="7265"/>
                    <a:pt x="3648" y="10000"/>
                  </a:cubicBezTo>
                  <a:cubicBezTo>
                    <a:pt x="2645" y="12736"/>
                    <a:pt x="183" y="10669"/>
                    <a:pt x="183" y="1066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198"/>
            <p:cNvSpPr/>
            <p:nvPr/>
          </p:nvSpPr>
          <p:spPr>
            <a:xfrm>
              <a:off x="8132749" y="677361"/>
              <a:ext cx="173381" cy="337143"/>
            </a:xfrm>
            <a:custGeom>
              <a:rect b="b" l="l" r="r" t="t"/>
              <a:pathLst>
                <a:path extrusionOk="0" fill="none" h="11125" w="5716">
                  <a:moveTo>
                    <a:pt x="4256" y="1338"/>
                  </a:moveTo>
                  <a:cubicBezTo>
                    <a:pt x="4256" y="1338"/>
                    <a:pt x="3253" y="0"/>
                    <a:pt x="1703" y="1338"/>
                  </a:cubicBezTo>
                  <a:cubicBezTo>
                    <a:pt x="122" y="2675"/>
                    <a:pt x="1" y="6322"/>
                    <a:pt x="1460" y="8511"/>
                  </a:cubicBezTo>
                  <a:cubicBezTo>
                    <a:pt x="2949" y="10699"/>
                    <a:pt x="5290" y="11125"/>
                    <a:pt x="5715" y="9757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198"/>
            <p:cNvSpPr/>
            <p:nvPr/>
          </p:nvSpPr>
          <p:spPr>
            <a:xfrm>
              <a:off x="8328221" y="812773"/>
              <a:ext cx="497908" cy="185164"/>
            </a:xfrm>
            <a:custGeom>
              <a:rect b="b" l="l" r="r" t="t"/>
              <a:pathLst>
                <a:path extrusionOk="0" fill="none" h="6110" w="16415">
                  <a:moveTo>
                    <a:pt x="1" y="6110"/>
                  </a:moveTo>
                  <a:cubicBezTo>
                    <a:pt x="1" y="6110"/>
                    <a:pt x="1156" y="1429"/>
                    <a:pt x="7721" y="730"/>
                  </a:cubicBezTo>
                  <a:cubicBezTo>
                    <a:pt x="14256" y="0"/>
                    <a:pt x="16414" y="3739"/>
                    <a:pt x="16414" y="373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198"/>
            <p:cNvSpPr/>
            <p:nvPr/>
          </p:nvSpPr>
          <p:spPr>
            <a:xfrm>
              <a:off x="8249869" y="534553"/>
              <a:ext cx="600220" cy="119796"/>
            </a:xfrm>
            <a:custGeom>
              <a:rect b="b" l="l" r="r" t="t"/>
              <a:pathLst>
                <a:path extrusionOk="0" fill="none" h="3953" w="19788">
                  <a:moveTo>
                    <a:pt x="0" y="3952"/>
                  </a:moveTo>
                  <a:cubicBezTo>
                    <a:pt x="0" y="3952"/>
                    <a:pt x="2310" y="700"/>
                    <a:pt x="9544" y="366"/>
                  </a:cubicBezTo>
                  <a:cubicBezTo>
                    <a:pt x="16748" y="1"/>
                    <a:pt x="19788" y="1338"/>
                    <a:pt x="19788" y="1338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0" name="Google Shape;4380;p198"/>
            <p:cNvSpPr/>
            <p:nvPr/>
          </p:nvSpPr>
          <p:spPr>
            <a:xfrm>
              <a:off x="8213892" y="471908"/>
              <a:ext cx="664797" cy="214681"/>
            </a:xfrm>
            <a:custGeom>
              <a:rect b="b" l="l" r="r" t="t"/>
              <a:pathLst>
                <a:path extrusionOk="0" fill="none" h="7084" w="21917">
                  <a:moveTo>
                    <a:pt x="335" y="7083"/>
                  </a:moveTo>
                  <a:cubicBezTo>
                    <a:pt x="183" y="6627"/>
                    <a:pt x="1" y="5807"/>
                    <a:pt x="457" y="4925"/>
                  </a:cubicBezTo>
                  <a:cubicBezTo>
                    <a:pt x="1125" y="3648"/>
                    <a:pt x="5016" y="548"/>
                    <a:pt x="10913" y="275"/>
                  </a:cubicBezTo>
                  <a:cubicBezTo>
                    <a:pt x="16779" y="1"/>
                    <a:pt x="21035" y="1430"/>
                    <a:pt x="21490" y="2250"/>
                  </a:cubicBezTo>
                  <a:cubicBezTo>
                    <a:pt x="21916" y="3041"/>
                    <a:pt x="21399" y="5168"/>
                    <a:pt x="21399" y="5168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1" name="Google Shape;4381;p198"/>
            <p:cNvSpPr/>
            <p:nvPr/>
          </p:nvSpPr>
          <p:spPr>
            <a:xfrm>
              <a:off x="8291335" y="2731644"/>
              <a:ext cx="204714" cy="151101"/>
            </a:xfrm>
            <a:custGeom>
              <a:rect b="b" l="l" r="r" t="t"/>
              <a:pathLst>
                <a:path extrusionOk="0" fill="none" h="4986" w="6749">
                  <a:moveTo>
                    <a:pt x="1" y="2888"/>
                  </a:moveTo>
                  <a:lnTo>
                    <a:pt x="4135" y="3313"/>
                  </a:lnTo>
                  <a:cubicBezTo>
                    <a:pt x="4135" y="3313"/>
                    <a:pt x="5624" y="4894"/>
                    <a:pt x="5928" y="4924"/>
                  </a:cubicBezTo>
                  <a:cubicBezTo>
                    <a:pt x="6202" y="4985"/>
                    <a:pt x="6536" y="4985"/>
                    <a:pt x="6749" y="4317"/>
                  </a:cubicBezTo>
                  <a:cubicBezTo>
                    <a:pt x="6506" y="3891"/>
                    <a:pt x="5807" y="2918"/>
                    <a:pt x="5807" y="2918"/>
                  </a:cubicBezTo>
                  <a:cubicBezTo>
                    <a:pt x="5807" y="2918"/>
                    <a:pt x="4712" y="1520"/>
                    <a:pt x="4226" y="1216"/>
                  </a:cubicBezTo>
                  <a:cubicBezTo>
                    <a:pt x="3709" y="882"/>
                    <a:pt x="366" y="547"/>
                    <a:pt x="366" y="547"/>
                  </a:cubicBez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2" name="Google Shape;4382;p198"/>
            <p:cNvSpPr/>
            <p:nvPr/>
          </p:nvSpPr>
          <p:spPr>
            <a:xfrm>
              <a:off x="8064527" y="2738100"/>
              <a:ext cx="81170" cy="119765"/>
            </a:xfrm>
            <a:custGeom>
              <a:rect b="b" l="l" r="r" t="t"/>
              <a:pathLst>
                <a:path extrusionOk="0" fill="none" h="3952" w="2676">
                  <a:moveTo>
                    <a:pt x="2675" y="0"/>
                  </a:moveTo>
                  <a:cubicBezTo>
                    <a:pt x="2675" y="0"/>
                    <a:pt x="700" y="1398"/>
                    <a:pt x="1" y="3952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p198"/>
            <p:cNvSpPr/>
            <p:nvPr/>
          </p:nvSpPr>
          <p:spPr>
            <a:xfrm>
              <a:off x="7974162" y="2800745"/>
              <a:ext cx="520961" cy="223863"/>
            </a:xfrm>
            <a:custGeom>
              <a:rect b="b" l="l" r="r" t="t"/>
              <a:pathLst>
                <a:path extrusionOk="0" fill="none" h="7387" w="17175">
                  <a:moveTo>
                    <a:pt x="1" y="4772"/>
                  </a:moveTo>
                  <a:cubicBezTo>
                    <a:pt x="1551" y="5836"/>
                    <a:pt x="2524" y="6505"/>
                    <a:pt x="2524" y="6505"/>
                  </a:cubicBezTo>
                  <a:cubicBezTo>
                    <a:pt x="2524" y="6505"/>
                    <a:pt x="4743" y="7386"/>
                    <a:pt x="6019" y="7204"/>
                  </a:cubicBezTo>
                  <a:cubicBezTo>
                    <a:pt x="7296" y="7021"/>
                    <a:pt x="10487" y="5654"/>
                    <a:pt x="10487" y="5654"/>
                  </a:cubicBezTo>
                  <a:lnTo>
                    <a:pt x="13405" y="5350"/>
                  </a:lnTo>
                  <a:cubicBezTo>
                    <a:pt x="13405" y="5350"/>
                    <a:pt x="15077" y="6261"/>
                    <a:pt x="15624" y="6596"/>
                  </a:cubicBezTo>
                  <a:cubicBezTo>
                    <a:pt x="16171" y="6930"/>
                    <a:pt x="16749" y="6018"/>
                    <a:pt x="16323" y="5532"/>
                  </a:cubicBezTo>
                  <a:cubicBezTo>
                    <a:pt x="15928" y="5046"/>
                    <a:pt x="13922" y="3556"/>
                    <a:pt x="13922" y="3556"/>
                  </a:cubicBezTo>
                  <a:lnTo>
                    <a:pt x="10943" y="3344"/>
                  </a:lnTo>
                  <a:cubicBezTo>
                    <a:pt x="10305" y="3100"/>
                    <a:pt x="10731" y="2857"/>
                    <a:pt x="10731" y="2857"/>
                  </a:cubicBezTo>
                  <a:lnTo>
                    <a:pt x="13709" y="2979"/>
                  </a:lnTo>
                  <a:cubicBezTo>
                    <a:pt x="13709" y="2979"/>
                    <a:pt x="15047" y="4225"/>
                    <a:pt x="15746" y="4468"/>
                  </a:cubicBezTo>
                  <a:cubicBezTo>
                    <a:pt x="16415" y="4711"/>
                    <a:pt x="17114" y="4651"/>
                    <a:pt x="17174" y="3739"/>
                  </a:cubicBezTo>
                  <a:cubicBezTo>
                    <a:pt x="16354" y="3313"/>
                    <a:pt x="14408" y="1064"/>
                    <a:pt x="14408" y="1064"/>
                  </a:cubicBezTo>
                  <a:lnTo>
                    <a:pt x="13132" y="851"/>
                  </a:lnTo>
                  <a:lnTo>
                    <a:pt x="10305" y="608"/>
                  </a:lnTo>
                  <a:lnTo>
                    <a:pt x="10031" y="0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4" name="Google Shape;4384;p198"/>
            <p:cNvSpPr/>
            <p:nvPr/>
          </p:nvSpPr>
          <p:spPr>
            <a:xfrm>
              <a:off x="8056246" y="3310149"/>
              <a:ext cx="201013" cy="1995221"/>
            </a:xfrm>
            <a:custGeom>
              <a:rect b="b" l="l" r="r" t="t"/>
              <a:pathLst>
                <a:path extrusionOk="0" fill="none" h="65838" w="6627">
                  <a:moveTo>
                    <a:pt x="821" y="1"/>
                  </a:moveTo>
                  <a:cubicBezTo>
                    <a:pt x="821" y="1"/>
                    <a:pt x="0" y="4499"/>
                    <a:pt x="547" y="12554"/>
                  </a:cubicBezTo>
                  <a:cubicBezTo>
                    <a:pt x="1094" y="20639"/>
                    <a:pt x="5927" y="39637"/>
                    <a:pt x="5927" y="39637"/>
                  </a:cubicBezTo>
                  <a:lnTo>
                    <a:pt x="6383" y="42615"/>
                  </a:lnTo>
                  <a:cubicBezTo>
                    <a:pt x="6383" y="42615"/>
                    <a:pt x="3678" y="53375"/>
                    <a:pt x="6626" y="65838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5" name="Google Shape;4385;p198"/>
            <p:cNvSpPr/>
            <p:nvPr/>
          </p:nvSpPr>
          <p:spPr>
            <a:xfrm>
              <a:off x="8706275" y="3715477"/>
              <a:ext cx="182571" cy="35033"/>
            </a:xfrm>
            <a:custGeom>
              <a:rect b="b" l="l" r="r" t="t"/>
              <a:pathLst>
                <a:path extrusionOk="0" fill="none" h="1156" w="6019">
                  <a:moveTo>
                    <a:pt x="6018" y="1"/>
                  </a:moveTo>
                  <a:cubicBezTo>
                    <a:pt x="6018" y="1"/>
                    <a:pt x="3131" y="305"/>
                    <a:pt x="0" y="1156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6" name="Google Shape;4386;p198"/>
            <p:cNvSpPr/>
            <p:nvPr/>
          </p:nvSpPr>
          <p:spPr>
            <a:xfrm>
              <a:off x="8671208" y="3738511"/>
              <a:ext cx="106073" cy="1539252"/>
            </a:xfrm>
            <a:custGeom>
              <a:rect b="b" l="l" r="r" t="t"/>
              <a:pathLst>
                <a:path extrusionOk="0" fill="none" h="50792" w="3497">
                  <a:moveTo>
                    <a:pt x="3496" y="1"/>
                  </a:moveTo>
                  <a:cubicBezTo>
                    <a:pt x="3496" y="1"/>
                    <a:pt x="2858" y="14560"/>
                    <a:pt x="2220" y="20396"/>
                  </a:cubicBezTo>
                  <a:cubicBezTo>
                    <a:pt x="1612" y="26232"/>
                    <a:pt x="974" y="26931"/>
                    <a:pt x="974" y="26931"/>
                  </a:cubicBezTo>
                  <a:cubicBezTo>
                    <a:pt x="974" y="26931"/>
                    <a:pt x="1156" y="28998"/>
                    <a:pt x="882" y="30184"/>
                  </a:cubicBezTo>
                  <a:cubicBezTo>
                    <a:pt x="1065" y="35472"/>
                    <a:pt x="1" y="50792"/>
                    <a:pt x="1" y="50792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7" name="Google Shape;4387;p198"/>
            <p:cNvSpPr/>
            <p:nvPr/>
          </p:nvSpPr>
          <p:spPr>
            <a:xfrm>
              <a:off x="8788328" y="3738511"/>
              <a:ext cx="106042" cy="1539252"/>
            </a:xfrm>
            <a:custGeom>
              <a:rect b="b" l="l" r="r" t="t"/>
              <a:pathLst>
                <a:path extrusionOk="0" fill="none" h="50792" w="3496">
                  <a:moveTo>
                    <a:pt x="0" y="1"/>
                  </a:moveTo>
                  <a:cubicBezTo>
                    <a:pt x="0" y="1"/>
                    <a:pt x="608" y="14560"/>
                    <a:pt x="1246" y="20396"/>
                  </a:cubicBezTo>
                  <a:cubicBezTo>
                    <a:pt x="1885" y="26232"/>
                    <a:pt x="2493" y="26931"/>
                    <a:pt x="2493" y="26931"/>
                  </a:cubicBezTo>
                  <a:cubicBezTo>
                    <a:pt x="2493" y="26931"/>
                    <a:pt x="2310" y="28998"/>
                    <a:pt x="2584" y="30184"/>
                  </a:cubicBezTo>
                  <a:cubicBezTo>
                    <a:pt x="2401" y="35472"/>
                    <a:pt x="3496" y="50792"/>
                    <a:pt x="3496" y="50792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p198"/>
            <p:cNvSpPr/>
            <p:nvPr/>
          </p:nvSpPr>
          <p:spPr>
            <a:xfrm>
              <a:off x="8082971" y="3347911"/>
              <a:ext cx="191792" cy="1928913"/>
            </a:xfrm>
            <a:custGeom>
              <a:rect b="b" l="l" r="r" t="t"/>
              <a:pathLst>
                <a:path extrusionOk="0" fill="none" h="63650" w="6323">
                  <a:moveTo>
                    <a:pt x="3314" y="1"/>
                  </a:moveTo>
                  <a:cubicBezTo>
                    <a:pt x="3314" y="1"/>
                    <a:pt x="1885" y="7965"/>
                    <a:pt x="1" y="10670"/>
                  </a:cubicBezTo>
                  <a:cubicBezTo>
                    <a:pt x="1824" y="18725"/>
                    <a:pt x="5776" y="37175"/>
                    <a:pt x="5776" y="37175"/>
                  </a:cubicBezTo>
                  <a:lnTo>
                    <a:pt x="6323" y="41339"/>
                  </a:lnTo>
                  <a:cubicBezTo>
                    <a:pt x="6323" y="41339"/>
                    <a:pt x="4925" y="47844"/>
                    <a:pt x="5107" y="52707"/>
                  </a:cubicBezTo>
                  <a:cubicBezTo>
                    <a:pt x="5320" y="57540"/>
                    <a:pt x="6201" y="63649"/>
                    <a:pt x="6201" y="6364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9" name="Google Shape;4389;p198"/>
            <p:cNvSpPr/>
            <p:nvPr/>
          </p:nvSpPr>
          <p:spPr>
            <a:xfrm>
              <a:off x="8744071" y="3484264"/>
              <a:ext cx="93151" cy="248743"/>
            </a:xfrm>
            <a:custGeom>
              <a:rect b="b" l="l" r="r" t="t"/>
              <a:pathLst>
                <a:path extrusionOk="0" fill="none" h="8208" w="3071">
                  <a:moveTo>
                    <a:pt x="0" y="365"/>
                  </a:moveTo>
                  <a:lnTo>
                    <a:pt x="2918" y="1"/>
                  </a:lnTo>
                  <a:lnTo>
                    <a:pt x="2888" y="3496"/>
                  </a:lnTo>
                  <a:lnTo>
                    <a:pt x="3070" y="7660"/>
                  </a:lnTo>
                  <a:lnTo>
                    <a:pt x="91" y="8207"/>
                  </a:lnTo>
                  <a:lnTo>
                    <a:pt x="426" y="3861"/>
                  </a:lnTo>
                  <a:close/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0" name="Google Shape;4390;p198"/>
            <p:cNvSpPr/>
            <p:nvPr/>
          </p:nvSpPr>
          <p:spPr>
            <a:xfrm>
              <a:off x="8098653" y="3356216"/>
              <a:ext cx="133706" cy="371236"/>
            </a:xfrm>
            <a:custGeom>
              <a:rect b="b" l="l" r="r" t="t"/>
              <a:pathLst>
                <a:path extrusionOk="0" fill="none" h="12250" w="4408">
                  <a:moveTo>
                    <a:pt x="4408" y="1"/>
                  </a:moveTo>
                  <a:cubicBezTo>
                    <a:pt x="4408" y="1"/>
                    <a:pt x="3709" y="8390"/>
                    <a:pt x="0" y="1225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1" name="Google Shape;4391;p198"/>
            <p:cNvSpPr/>
            <p:nvPr/>
          </p:nvSpPr>
          <p:spPr>
            <a:xfrm>
              <a:off x="8535676" y="2301433"/>
              <a:ext cx="210265" cy="67277"/>
            </a:xfrm>
            <a:custGeom>
              <a:rect b="b" l="l" r="r" t="t"/>
              <a:pathLst>
                <a:path extrusionOk="0" fill="none" h="2220" w="6932">
                  <a:moveTo>
                    <a:pt x="1" y="2219"/>
                  </a:moveTo>
                  <a:cubicBezTo>
                    <a:pt x="1" y="2219"/>
                    <a:pt x="3436" y="1"/>
                    <a:pt x="6931" y="82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2" name="Google Shape;4392;p198"/>
            <p:cNvSpPr/>
            <p:nvPr/>
          </p:nvSpPr>
          <p:spPr>
            <a:xfrm>
              <a:off x="8589155" y="2329983"/>
              <a:ext cx="173381" cy="38730"/>
            </a:xfrm>
            <a:custGeom>
              <a:rect b="b" l="l" r="r" t="t"/>
              <a:pathLst>
                <a:path extrusionOk="0" fill="none" h="1278" w="5716">
                  <a:moveTo>
                    <a:pt x="1" y="335"/>
                  </a:moveTo>
                  <a:cubicBezTo>
                    <a:pt x="1" y="335"/>
                    <a:pt x="3557" y="1"/>
                    <a:pt x="5715" y="1277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3" name="Google Shape;4393;p198"/>
            <p:cNvSpPr/>
            <p:nvPr/>
          </p:nvSpPr>
          <p:spPr>
            <a:xfrm>
              <a:off x="8080210" y="3135124"/>
              <a:ext cx="1274208" cy="199922"/>
            </a:xfrm>
            <a:custGeom>
              <a:rect b="b" l="l" r="r" t="t"/>
              <a:pathLst>
                <a:path extrusionOk="0" fill="none" h="6597" w="42008">
                  <a:moveTo>
                    <a:pt x="0" y="2858"/>
                  </a:moveTo>
                  <a:cubicBezTo>
                    <a:pt x="0" y="2858"/>
                    <a:pt x="9423" y="6596"/>
                    <a:pt x="24347" y="4833"/>
                  </a:cubicBezTo>
                  <a:cubicBezTo>
                    <a:pt x="39241" y="3071"/>
                    <a:pt x="42007" y="1"/>
                    <a:pt x="42007" y="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4" name="Google Shape;4394;p198"/>
            <p:cNvSpPr/>
            <p:nvPr/>
          </p:nvSpPr>
          <p:spPr>
            <a:xfrm>
              <a:off x="8253539" y="704061"/>
              <a:ext cx="113444" cy="220196"/>
            </a:xfrm>
            <a:custGeom>
              <a:rect b="b" l="l" r="r" t="t"/>
              <a:pathLst>
                <a:path extrusionOk="0" fill="none" h="7266" w="3740">
                  <a:moveTo>
                    <a:pt x="1" y="1"/>
                  </a:moveTo>
                  <a:cubicBezTo>
                    <a:pt x="1" y="1"/>
                    <a:pt x="2007" y="2463"/>
                    <a:pt x="3739" y="7265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5" name="Google Shape;4395;p198"/>
            <p:cNvSpPr/>
            <p:nvPr/>
          </p:nvSpPr>
          <p:spPr>
            <a:xfrm>
              <a:off x="8761574" y="653388"/>
              <a:ext cx="72889" cy="217438"/>
            </a:xfrm>
            <a:custGeom>
              <a:rect b="b" l="l" r="r" t="t"/>
              <a:pathLst>
                <a:path extrusionOk="0" fill="none" h="7175" w="2403">
                  <a:moveTo>
                    <a:pt x="2402" y="1"/>
                  </a:moveTo>
                  <a:cubicBezTo>
                    <a:pt x="2402" y="1"/>
                    <a:pt x="669" y="2980"/>
                    <a:pt x="1" y="7174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6" name="Google Shape;4396;p198"/>
            <p:cNvSpPr/>
            <p:nvPr/>
          </p:nvSpPr>
          <p:spPr>
            <a:xfrm>
              <a:off x="8662017" y="657085"/>
              <a:ext cx="42435" cy="82005"/>
            </a:xfrm>
            <a:custGeom>
              <a:rect b="b" l="l" r="r" t="t"/>
              <a:pathLst>
                <a:path extrusionOk="0" h="2706" w="1399">
                  <a:moveTo>
                    <a:pt x="699" y="0"/>
                  </a:moveTo>
                  <a:cubicBezTo>
                    <a:pt x="334" y="0"/>
                    <a:pt x="0" y="608"/>
                    <a:pt x="0" y="1338"/>
                  </a:cubicBezTo>
                  <a:cubicBezTo>
                    <a:pt x="0" y="2098"/>
                    <a:pt x="334" y="2706"/>
                    <a:pt x="699" y="2706"/>
                  </a:cubicBezTo>
                  <a:cubicBezTo>
                    <a:pt x="1094" y="2706"/>
                    <a:pt x="1398" y="2098"/>
                    <a:pt x="1398" y="1338"/>
                  </a:cubicBezTo>
                  <a:cubicBezTo>
                    <a:pt x="1398" y="608"/>
                    <a:pt x="1094" y="0"/>
                    <a:pt x="69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7" name="Google Shape;4397;p198"/>
            <p:cNvSpPr/>
            <p:nvPr/>
          </p:nvSpPr>
          <p:spPr>
            <a:xfrm>
              <a:off x="8419497" y="673663"/>
              <a:ext cx="42465" cy="82005"/>
            </a:xfrm>
            <a:custGeom>
              <a:rect b="b" l="l" r="r" t="t"/>
              <a:pathLst>
                <a:path extrusionOk="0" h="2706" w="1400">
                  <a:moveTo>
                    <a:pt x="700" y="1"/>
                  </a:moveTo>
                  <a:cubicBezTo>
                    <a:pt x="305" y="1"/>
                    <a:pt x="1" y="609"/>
                    <a:pt x="1" y="1338"/>
                  </a:cubicBezTo>
                  <a:cubicBezTo>
                    <a:pt x="1" y="2098"/>
                    <a:pt x="305" y="2706"/>
                    <a:pt x="700" y="2706"/>
                  </a:cubicBezTo>
                  <a:cubicBezTo>
                    <a:pt x="1065" y="2706"/>
                    <a:pt x="1399" y="2098"/>
                    <a:pt x="1399" y="1338"/>
                  </a:cubicBezTo>
                  <a:cubicBezTo>
                    <a:pt x="1399" y="578"/>
                    <a:pt x="1065" y="1"/>
                    <a:pt x="70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8" name="Google Shape;4398;p198"/>
            <p:cNvSpPr/>
            <p:nvPr/>
          </p:nvSpPr>
          <p:spPr>
            <a:xfrm>
              <a:off x="8575323" y="621171"/>
              <a:ext cx="59967" cy="216499"/>
            </a:xfrm>
            <a:custGeom>
              <a:rect b="b" l="l" r="r" t="t"/>
              <a:pathLst>
                <a:path extrusionOk="0" fill="none" h="7144" w="1977">
                  <a:moveTo>
                    <a:pt x="1977" y="0"/>
                  </a:moveTo>
                  <a:cubicBezTo>
                    <a:pt x="1338" y="213"/>
                    <a:pt x="791" y="669"/>
                    <a:pt x="457" y="1277"/>
                  </a:cubicBezTo>
                  <a:cubicBezTo>
                    <a:pt x="122" y="1854"/>
                    <a:pt x="1" y="2553"/>
                    <a:pt x="153" y="3222"/>
                  </a:cubicBezTo>
                  <a:cubicBezTo>
                    <a:pt x="487" y="4620"/>
                    <a:pt x="1855" y="5714"/>
                    <a:pt x="1825" y="714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9" name="Google Shape;4399;p198"/>
            <p:cNvSpPr/>
            <p:nvPr/>
          </p:nvSpPr>
          <p:spPr>
            <a:xfrm>
              <a:off x="8661077" y="615625"/>
              <a:ext cx="60877" cy="10182"/>
            </a:xfrm>
            <a:custGeom>
              <a:rect b="b" l="l" r="r" t="t"/>
              <a:pathLst>
                <a:path extrusionOk="0" fill="none" h="336" w="2007">
                  <a:moveTo>
                    <a:pt x="1" y="153"/>
                  </a:moveTo>
                  <a:cubicBezTo>
                    <a:pt x="669" y="1"/>
                    <a:pt x="1368" y="92"/>
                    <a:pt x="2007" y="335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0" name="Google Shape;4400;p198"/>
            <p:cNvSpPr/>
            <p:nvPr/>
          </p:nvSpPr>
          <p:spPr>
            <a:xfrm>
              <a:off x="8404754" y="617474"/>
              <a:ext cx="97762" cy="30426"/>
            </a:xfrm>
            <a:custGeom>
              <a:rect b="b" l="l" r="r" t="t"/>
              <a:pathLst>
                <a:path extrusionOk="0" fill="none" h="1004" w="3223">
                  <a:moveTo>
                    <a:pt x="3223" y="487"/>
                  </a:moveTo>
                  <a:cubicBezTo>
                    <a:pt x="2189" y="0"/>
                    <a:pt x="852" y="213"/>
                    <a:pt x="1" y="1004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1" name="Google Shape;4401;p198"/>
            <p:cNvSpPr/>
            <p:nvPr/>
          </p:nvSpPr>
          <p:spPr>
            <a:xfrm>
              <a:off x="7971402" y="2695700"/>
              <a:ext cx="122665" cy="246895"/>
            </a:xfrm>
            <a:custGeom>
              <a:rect b="b" l="l" r="r" t="t"/>
              <a:pathLst>
                <a:path extrusionOk="0" fill="none" h="8147" w="4044">
                  <a:moveTo>
                    <a:pt x="122" y="8147"/>
                  </a:moveTo>
                  <a:cubicBezTo>
                    <a:pt x="31" y="7752"/>
                    <a:pt x="1" y="7326"/>
                    <a:pt x="1" y="6931"/>
                  </a:cubicBezTo>
                  <a:cubicBezTo>
                    <a:pt x="61" y="5351"/>
                    <a:pt x="548" y="3800"/>
                    <a:pt x="1429" y="2493"/>
                  </a:cubicBezTo>
                  <a:cubicBezTo>
                    <a:pt x="2098" y="1490"/>
                    <a:pt x="3010" y="639"/>
                    <a:pt x="4043" y="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miter lim="303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2" name="Google Shape;4402;p198"/>
            <p:cNvSpPr/>
            <p:nvPr/>
          </p:nvSpPr>
          <p:spPr>
            <a:xfrm>
              <a:off x="7972342" y="2107983"/>
              <a:ext cx="161369" cy="300323"/>
            </a:xfrm>
            <a:custGeom>
              <a:rect b="b" l="l" r="r" t="t"/>
              <a:pathLst>
                <a:path extrusionOk="0" fill="none" h="9910" w="5320">
                  <a:moveTo>
                    <a:pt x="365" y="1"/>
                  </a:moveTo>
                  <a:cubicBezTo>
                    <a:pt x="0" y="3952"/>
                    <a:pt x="2097" y="7569"/>
                    <a:pt x="5319" y="990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3" name="Google Shape;4403;p198"/>
            <p:cNvSpPr/>
            <p:nvPr/>
          </p:nvSpPr>
          <p:spPr>
            <a:xfrm>
              <a:off x="8618670" y="235178"/>
              <a:ext cx="86690" cy="117008"/>
            </a:xfrm>
            <a:custGeom>
              <a:rect b="b" l="l" r="r" t="t"/>
              <a:pathLst>
                <a:path extrusionOk="0" fill="none" h="3861" w="2858">
                  <a:moveTo>
                    <a:pt x="2858" y="0"/>
                  </a:moveTo>
                  <a:cubicBezTo>
                    <a:pt x="1520" y="912"/>
                    <a:pt x="487" y="2310"/>
                    <a:pt x="0" y="386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4" name="Google Shape;4404;p198"/>
            <p:cNvSpPr/>
            <p:nvPr/>
          </p:nvSpPr>
          <p:spPr>
            <a:xfrm>
              <a:off x="8614059" y="290459"/>
              <a:ext cx="104222" cy="109643"/>
            </a:xfrm>
            <a:custGeom>
              <a:rect b="b" l="l" r="r" t="t"/>
              <a:pathLst>
                <a:path extrusionOk="0" fill="none" h="3618" w="3436">
                  <a:moveTo>
                    <a:pt x="244" y="3617"/>
                  </a:moveTo>
                  <a:cubicBezTo>
                    <a:pt x="0" y="3192"/>
                    <a:pt x="244" y="2644"/>
                    <a:pt x="517" y="2249"/>
                  </a:cubicBezTo>
                  <a:cubicBezTo>
                    <a:pt x="1247" y="1246"/>
                    <a:pt x="2280" y="456"/>
                    <a:pt x="3435" y="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5" name="Google Shape;4405;p198"/>
            <p:cNvSpPr/>
            <p:nvPr/>
          </p:nvSpPr>
          <p:spPr>
            <a:xfrm>
              <a:off x="8233276" y="402838"/>
              <a:ext cx="133706" cy="31335"/>
            </a:xfrm>
            <a:custGeom>
              <a:rect b="b" l="l" r="r" t="t"/>
              <a:pathLst>
                <a:path extrusionOk="0" fill="none" h="1034" w="4408">
                  <a:moveTo>
                    <a:pt x="0" y="0"/>
                  </a:moveTo>
                  <a:cubicBezTo>
                    <a:pt x="1520" y="92"/>
                    <a:pt x="3009" y="456"/>
                    <a:pt x="4407" y="1034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6" name="Google Shape;4406;p198"/>
            <p:cNvSpPr/>
            <p:nvPr/>
          </p:nvSpPr>
          <p:spPr>
            <a:xfrm>
              <a:off x="8354036" y="403747"/>
              <a:ext cx="56267" cy="22153"/>
            </a:xfrm>
            <a:custGeom>
              <a:rect b="b" l="l" r="r" t="t"/>
              <a:pathLst>
                <a:path extrusionOk="0" fill="none" h="731" w="1855">
                  <a:moveTo>
                    <a:pt x="1855" y="730"/>
                  </a:moveTo>
                  <a:cubicBezTo>
                    <a:pt x="1247" y="487"/>
                    <a:pt x="609" y="244"/>
                    <a:pt x="1" y="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7" name="Google Shape;4407;p198"/>
            <p:cNvSpPr/>
            <p:nvPr/>
          </p:nvSpPr>
          <p:spPr>
            <a:xfrm>
              <a:off x="8903567" y="501397"/>
              <a:ext cx="27694" cy="25820"/>
            </a:xfrm>
            <a:custGeom>
              <a:rect b="b" l="l" r="r" t="t"/>
              <a:pathLst>
                <a:path extrusionOk="0" fill="none" h="852" w="913">
                  <a:moveTo>
                    <a:pt x="913" y="1"/>
                  </a:moveTo>
                  <a:cubicBezTo>
                    <a:pt x="609" y="305"/>
                    <a:pt x="305" y="578"/>
                    <a:pt x="1" y="852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8" name="Google Shape;4408;p198"/>
            <p:cNvSpPr/>
            <p:nvPr/>
          </p:nvSpPr>
          <p:spPr>
            <a:xfrm>
              <a:off x="8436120" y="914090"/>
              <a:ext cx="256340" cy="88460"/>
            </a:xfrm>
            <a:custGeom>
              <a:rect b="b" l="l" r="r" t="t"/>
              <a:pathLst>
                <a:path extrusionOk="0" fill="none" h="2919" w="8451">
                  <a:moveTo>
                    <a:pt x="0" y="2919"/>
                  </a:moveTo>
                  <a:cubicBezTo>
                    <a:pt x="2249" y="882"/>
                    <a:pt x="5502" y="1"/>
                    <a:pt x="8450" y="60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9" name="Google Shape;4409;p198"/>
            <p:cNvSpPr/>
            <p:nvPr/>
          </p:nvSpPr>
          <p:spPr>
            <a:xfrm>
              <a:off x="8449952" y="1030167"/>
              <a:ext cx="279362" cy="38730"/>
            </a:xfrm>
            <a:custGeom>
              <a:rect b="b" l="l" r="r" t="t"/>
              <a:pathLst>
                <a:path extrusionOk="0" fill="none" h="1278" w="9210">
                  <a:moveTo>
                    <a:pt x="0" y="1034"/>
                  </a:moveTo>
                  <a:cubicBezTo>
                    <a:pt x="3100" y="1277"/>
                    <a:pt x="6231" y="913"/>
                    <a:pt x="9210" y="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0" name="Google Shape;4410;p198"/>
            <p:cNvSpPr/>
            <p:nvPr/>
          </p:nvSpPr>
          <p:spPr>
            <a:xfrm>
              <a:off x="8846418" y="677361"/>
              <a:ext cx="80229" cy="215559"/>
            </a:xfrm>
            <a:custGeom>
              <a:rect b="b" l="l" r="r" t="t"/>
              <a:pathLst>
                <a:path extrusionOk="0" fill="none" h="7113" w="2645">
                  <a:moveTo>
                    <a:pt x="1733" y="0"/>
                  </a:moveTo>
                  <a:cubicBezTo>
                    <a:pt x="1186" y="122"/>
                    <a:pt x="730" y="547"/>
                    <a:pt x="578" y="1064"/>
                  </a:cubicBezTo>
                  <a:cubicBezTo>
                    <a:pt x="395" y="1611"/>
                    <a:pt x="517" y="2219"/>
                    <a:pt x="882" y="2645"/>
                  </a:cubicBezTo>
                  <a:cubicBezTo>
                    <a:pt x="1064" y="2857"/>
                    <a:pt x="1307" y="3040"/>
                    <a:pt x="1398" y="3313"/>
                  </a:cubicBezTo>
                  <a:cubicBezTo>
                    <a:pt x="1490" y="3648"/>
                    <a:pt x="1307" y="3982"/>
                    <a:pt x="1064" y="4225"/>
                  </a:cubicBezTo>
                  <a:cubicBezTo>
                    <a:pt x="821" y="4468"/>
                    <a:pt x="517" y="4651"/>
                    <a:pt x="335" y="4924"/>
                  </a:cubicBezTo>
                  <a:cubicBezTo>
                    <a:pt x="0" y="5380"/>
                    <a:pt x="0" y="6079"/>
                    <a:pt x="365" y="6505"/>
                  </a:cubicBezTo>
                  <a:cubicBezTo>
                    <a:pt x="699" y="6930"/>
                    <a:pt x="1368" y="7113"/>
                    <a:pt x="1885" y="6839"/>
                  </a:cubicBezTo>
                  <a:cubicBezTo>
                    <a:pt x="2401" y="6566"/>
                    <a:pt x="2645" y="5927"/>
                    <a:pt x="2462" y="5411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1" name="Google Shape;4411;p198"/>
            <p:cNvSpPr/>
            <p:nvPr/>
          </p:nvSpPr>
          <p:spPr>
            <a:xfrm>
              <a:off x="8184408" y="729853"/>
              <a:ext cx="88541" cy="220196"/>
            </a:xfrm>
            <a:custGeom>
              <a:rect b="b" l="l" r="r" t="t"/>
              <a:pathLst>
                <a:path extrusionOk="0" fill="none" h="7266" w="2919">
                  <a:moveTo>
                    <a:pt x="0" y="1642"/>
                  </a:moveTo>
                  <a:cubicBezTo>
                    <a:pt x="122" y="1186"/>
                    <a:pt x="274" y="730"/>
                    <a:pt x="638" y="426"/>
                  </a:cubicBezTo>
                  <a:cubicBezTo>
                    <a:pt x="973" y="122"/>
                    <a:pt x="1520" y="1"/>
                    <a:pt x="1885" y="274"/>
                  </a:cubicBezTo>
                  <a:cubicBezTo>
                    <a:pt x="2219" y="548"/>
                    <a:pt x="2280" y="1065"/>
                    <a:pt x="2128" y="1460"/>
                  </a:cubicBezTo>
                  <a:cubicBezTo>
                    <a:pt x="2006" y="1855"/>
                    <a:pt x="1733" y="2220"/>
                    <a:pt x="1489" y="2584"/>
                  </a:cubicBezTo>
                  <a:cubicBezTo>
                    <a:pt x="1277" y="2949"/>
                    <a:pt x="1094" y="3375"/>
                    <a:pt x="1185" y="3800"/>
                  </a:cubicBezTo>
                  <a:cubicBezTo>
                    <a:pt x="1307" y="4287"/>
                    <a:pt x="1763" y="4621"/>
                    <a:pt x="2128" y="4925"/>
                  </a:cubicBezTo>
                  <a:cubicBezTo>
                    <a:pt x="2462" y="5259"/>
                    <a:pt x="2796" y="5624"/>
                    <a:pt x="2857" y="6110"/>
                  </a:cubicBezTo>
                  <a:cubicBezTo>
                    <a:pt x="2918" y="6566"/>
                    <a:pt x="2675" y="7083"/>
                    <a:pt x="2219" y="7205"/>
                  </a:cubicBezTo>
                  <a:cubicBezTo>
                    <a:pt x="1854" y="7265"/>
                    <a:pt x="1489" y="7053"/>
                    <a:pt x="1277" y="6779"/>
                  </a:cubicBezTo>
                  <a:cubicBezTo>
                    <a:pt x="1064" y="6505"/>
                    <a:pt x="942" y="6171"/>
                    <a:pt x="851" y="5837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2" name="Google Shape;4412;p198"/>
            <p:cNvSpPr/>
            <p:nvPr/>
          </p:nvSpPr>
          <p:spPr>
            <a:xfrm>
              <a:off x="8659227" y="1738568"/>
              <a:ext cx="12952" cy="123463"/>
            </a:xfrm>
            <a:custGeom>
              <a:rect b="b" l="l" r="r" t="t"/>
              <a:pathLst>
                <a:path extrusionOk="0" fill="none" h="4074" w="427">
                  <a:moveTo>
                    <a:pt x="1" y="1"/>
                  </a:moveTo>
                  <a:lnTo>
                    <a:pt x="426" y="4074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3" name="Google Shape;4413;p198"/>
            <p:cNvSpPr/>
            <p:nvPr/>
          </p:nvSpPr>
          <p:spPr>
            <a:xfrm>
              <a:off x="8537526" y="4668003"/>
              <a:ext cx="53507" cy="65428"/>
            </a:xfrm>
            <a:custGeom>
              <a:rect b="b" l="l" r="r" t="t"/>
              <a:pathLst>
                <a:path extrusionOk="0" fill="none" h="2159" w="1764">
                  <a:moveTo>
                    <a:pt x="1764" y="1"/>
                  </a:moveTo>
                  <a:cubicBezTo>
                    <a:pt x="1186" y="730"/>
                    <a:pt x="578" y="1460"/>
                    <a:pt x="1" y="2159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4" name="Google Shape;4414;p198"/>
            <p:cNvSpPr/>
            <p:nvPr/>
          </p:nvSpPr>
          <p:spPr>
            <a:xfrm>
              <a:off x="8544897" y="4609055"/>
              <a:ext cx="24933" cy="74641"/>
            </a:xfrm>
            <a:custGeom>
              <a:rect b="b" l="l" r="r" t="t"/>
              <a:pathLst>
                <a:path extrusionOk="0" fill="none" h="2463" w="822">
                  <a:moveTo>
                    <a:pt x="821" y="1"/>
                  </a:moveTo>
                  <a:cubicBezTo>
                    <a:pt x="791" y="882"/>
                    <a:pt x="518" y="1763"/>
                    <a:pt x="1" y="246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5" name="Google Shape;4415;p198"/>
            <p:cNvSpPr/>
            <p:nvPr/>
          </p:nvSpPr>
          <p:spPr>
            <a:xfrm>
              <a:off x="8967208" y="4611813"/>
              <a:ext cx="56267" cy="91218"/>
            </a:xfrm>
            <a:custGeom>
              <a:rect b="b" l="l" r="r" t="t"/>
              <a:pathLst>
                <a:path extrusionOk="0" fill="none" h="3010" w="1855">
                  <a:moveTo>
                    <a:pt x="0" y="1"/>
                  </a:moveTo>
                  <a:cubicBezTo>
                    <a:pt x="608" y="1004"/>
                    <a:pt x="1216" y="2007"/>
                    <a:pt x="1854" y="301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6" name="Google Shape;4416;p198"/>
            <p:cNvSpPr/>
            <p:nvPr/>
          </p:nvSpPr>
          <p:spPr>
            <a:xfrm>
              <a:off x="8995783" y="4712221"/>
              <a:ext cx="45195" cy="52549"/>
            </a:xfrm>
            <a:custGeom>
              <a:rect b="b" l="l" r="r" t="t"/>
              <a:pathLst>
                <a:path extrusionOk="0" fill="none" h="1734" w="1490">
                  <a:moveTo>
                    <a:pt x="0" y="1"/>
                  </a:moveTo>
                  <a:cubicBezTo>
                    <a:pt x="335" y="670"/>
                    <a:pt x="851" y="1277"/>
                    <a:pt x="1490" y="1733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7" name="Google Shape;4417;p198"/>
            <p:cNvSpPr/>
            <p:nvPr/>
          </p:nvSpPr>
          <p:spPr>
            <a:xfrm>
              <a:off x="8716406" y="3724691"/>
              <a:ext cx="212995" cy="79248"/>
            </a:xfrm>
            <a:custGeom>
              <a:rect b="b" l="l" r="r" t="t"/>
              <a:pathLst>
                <a:path extrusionOk="0" fill="none" h="2615" w="7022">
                  <a:moveTo>
                    <a:pt x="0" y="2615"/>
                  </a:moveTo>
                  <a:cubicBezTo>
                    <a:pt x="304" y="1764"/>
                    <a:pt x="943" y="1034"/>
                    <a:pt x="1763" y="578"/>
                  </a:cubicBezTo>
                  <a:cubicBezTo>
                    <a:pt x="2554" y="153"/>
                    <a:pt x="3496" y="1"/>
                    <a:pt x="4408" y="183"/>
                  </a:cubicBezTo>
                  <a:cubicBezTo>
                    <a:pt x="5380" y="396"/>
                    <a:pt x="6201" y="943"/>
                    <a:pt x="7022" y="1490"/>
                  </a:cubicBez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8" name="Google Shape;4418;p198"/>
            <p:cNvSpPr/>
            <p:nvPr/>
          </p:nvSpPr>
          <p:spPr>
            <a:xfrm>
              <a:off x="8248018" y="1812275"/>
              <a:ext cx="30" cy="70974"/>
            </a:xfrm>
            <a:custGeom>
              <a:rect b="b" l="l" r="r" t="t"/>
              <a:pathLst>
                <a:path extrusionOk="0" fill="none" h="2342" w="1">
                  <a:moveTo>
                    <a:pt x="0" y="1"/>
                  </a:moveTo>
                  <a:lnTo>
                    <a:pt x="0" y="2341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9" name="Google Shape;4419;p198"/>
            <p:cNvSpPr/>
            <p:nvPr/>
          </p:nvSpPr>
          <p:spPr>
            <a:xfrm>
              <a:off x="8292276" y="1807668"/>
              <a:ext cx="7401" cy="75581"/>
            </a:xfrm>
            <a:custGeom>
              <a:rect b="b" l="l" r="r" t="t"/>
              <a:pathLst>
                <a:path extrusionOk="0" fill="none" h="2494" w="244">
                  <a:moveTo>
                    <a:pt x="0" y="1"/>
                  </a:moveTo>
                  <a:lnTo>
                    <a:pt x="244" y="2493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0" name="Google Shape;4420;p198"/>
            <p:cNvSpPr/>
            <p:nvPr/>
          </p:nvSpPr>
          <p:spPr>
            <a:xfrm>
              <a:off x="8116156" y="1859251"/>
              <a:ext cx="336569" cy="196225"/>
            </a:xfrm>
            <a:custGeom>
              <a:rect b="b" l="l" r="r" t="t"/>
              <a:pathLst>
                <a:path extrusionOk="0" fill="none" h="6475" w="11096">
                  <a:moveTo>
                    <a:pt x="4195" y="1"/>
                  </a:moveTo>
                  <a:lnTo>
                    <a:pt x="274" y="821"/>
                  </a:lnTo>
                  <a:lnTo>
                    <a:pt x="1" y="6475"/>
                  </a:lnTo>
                  <a:lnTo>
                    <a:pt x="11095" y="5958"/>
                  </a:lnTo>
                  <a:lnTo>
                    <a:pt x="10548" y="92"/>
                  </a:lnTo>
                  <a:lnTo>
                    <a:pt x="6050" y="1"/>
                  </a:lnTo>
                </a:path>
              </a:pathLst>
            </a:custGeom>
            <a:solidFill>
              <a:schemeClr val="dk1"/>
            </a:solidFill>
            <a:ln cap="rnd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1" name="Google Shape;4421;p198"/>
            <p:cNvSpPr/>
            <p:nvPr/>
          </p:nvSpPr>
          <p:spPr>
            <a:xfrm>
              <a:off x="8720077" y="3714689"/>
              <a:ext cx="126365" cy="306656"/>
            </a:xfrm>
            <a:custGeom>
              <a:rect b="b" l="l" r="r" t="t"/>
              <a:pathLst>
                <a:path extrusionOk="0" h="10119" w="4166">
                  <a:moveTo>
                    <a:pt x="2907" y="1"/>
                  </a:moveTo>
                  <a:cubicBezTo>
                    <a:pt x="1615" y="1"/>
                    <a:pt x="1" y="878"/>
                    <a:pt x="1" y="878"/>
                  </a:cubicBezTo>
                  <a:cubicBezTo>
                    <a:pt x="1" y="878"/>
                    <a:pt x="518" y="1607"/>
                    <a:pt x="183" y="2033"/>
                  </a:cubicBezTo>
                  <a:cubicBezTo>
                    <a:pt x="1582" y="3340"/>
                    <a:pt x="1338" y="10118"/>
                    <a:pt x="1338" y="10118"/>
                  </a:cubicBezTo>
                  <a:lnTo>
                    <a:pt x="2037" y="817"/>
                  </a:lnTo>
                  <a:cubicBezTo>
                    <a:pt x="2037" y="817"/>
                    <a:pt x="2220" y="1486"/>
                    <a:pt x="2706" y="7291"/>
                  </a:cubicBezTo>
                  <a:cubicBezTo>
                    <a:pt x="3010" y="4373"/>
                    <a:pt x="4165" y="513"/>
                    <a:pt x="4165" y="513"/>
                  </a:cubicBezTo>
                  <a:cubicBezTo>
                    <a:pt x="3874" y="136"/>
                    <a:pt x="3415" y="1"/>
                    <a:pt x="290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2" name="Google Shape;4422;p198"/>
            <p:cNvSpPr/>
            <p:nvPr/>
          </p:nvSpPr>
          <p:spPr>
            <a:xfrm>
              <a:off x="8442550" y="1158215"/>
              <a:ext cx="295075" cy="111492"/>
            </a:xfrm>
            <a:custGeom>
              <a:rect b="b" l="l" r="r" t="t"/>
              <a:pathLst>
                <a:path extrusionOk="0" h="3679" w="9728">
                  <a:moveTo>
                    <a:pt x="9120" y="1"/>
                  </a:moveTo>
                  <a:cubicBezTo>
                    <a:pt x="9120" y="1"/>
                    <a:pt x="8937" y="578"/>
                    <a:pt x="5259" y="1034"/>
                  </a:cubicBezTo>
                  <a:cubicBezTo>
                    <a:pt x="5089" y="1053"/>
                    <a:pt x="4910" y="1061"/>
                    <a:pt x="4726" y="1061"/>
                  </a:cubicBezTo>
                  <a:cubicBezTo>
                    <a:pt x="2781" y="1061"/>
                    <a:pt x="244" y="122"/>
                    <a:pt x="244" y="122"/>
                  </a:cubicBezTo>
                  <a:lnTo>
                    <a:pt x="1" y="3679"/>
                  </a:lnTo>
                  <a:cubicBezTo>
                    <a:pt x="1" y="3679"/>
                    <a:pt x="2584" y="2068"/>
                    <a:pt x="5442" y="1976"/>
                  </a:cubicBezTo>
                  <a:cubicBezTo>
                    <a:pt x="5546" y="1973"/>
                    <a:pt x="5648" y="1972"/>
                    <a:pt x="5749" y="1972"/>
                  </a:cubicBezTo>
                  <a:cubicBezTo>
                    <a:pt x="8429" y="1972"/>
                    <a:pt x="9727" y="3101"/>
                    <a:pt x="9727" y="3101"/>
                  </a:cubicBezTo>
                  <a:lnTo>
                    <a:pt x="912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3" name="Google Shape;4423;p198"/>
          <p:cNvGrpSpPr/>
          <p:nvPr/>
        </p:nvGrpSpPr>
        <p:grpSpPr>
          <a:xfrm>
            <a:off x="6670730" y="2147772"/>
            <a:ext cx="355409" cy="242949"/>
            <a:chOff x="5837600" y="1320725"/>
            <a:chExt cx="1830118" cy="1251023"/>
          </a:xfrm>
        </p:grpSpPr>
        <p:sp>
          <p:nvSpPr>
            <p:cNvPr id="4424" name="Google Shape;4424;p198"/>
            <p:cNvSpPr/>
            <p:nvPr/>
          </p:nvSpPr>
          <p:spPr>
            <a:xfrm>
              <a:off x="6153626" y="1387402"/>
              <a:ext cx="1514092" cy="1184346"/>
            </a:xfrm>
            <a:custGeom>
              <a:rect b="b" l="l" r="r" t="t"/>
              <a:pathLst>
                <a:path extrusionOk="0" h="62972" w="80494">
                  <a:moveTo>
                    <a:pt x="45287" y="5850"/>
                  </a:moveTo>
                  <a:cubicBezTo>
                    <a:pt x="45649" y="5850"/>
                    <a:pt x="46030" y="5877"/>
                    <a:pt x="46430" y="5934"/>
                  </a:cubicBezTo>
                  <a:cubicBezTo>
                    <a:pt x="46639" y="5976"/>
                    <a:pt x="46785" y="6185"/>
                    <a:pt x="46764" y="6394"/>
                  </a:cubicBezTo>
                  <a:cubicBezTo>
                    <a:pt x="46725" y="6590"/>
                    <a:pt x="46558" y="6731"/>
                    <a:pt x="46348" y="6731"/>
                  </a:cubicBezTo>
                  <a:cubicBezTo>
                    <a:pt x="46333" y="6731"/>
                    <a:pt x="46319" y="6730"/>
                    <a:pt x="46304" y="6729"/>
                  </a:cubicBezTo>
                  <a:cubicBezTo>
                    <a:pt x="45927" y="6673"/>
                    <a:pt x="45569" y="6648"/>
                    <a:pt x="45230" y="6648"/>
                  </a:cubicBezTo>
                  <a:cubicBezTo>
                    <a:pt x="41634" y="6648"/>
                    <a:pt x="40126" y="9525"/>
                    <a:pt x="40069" y="9658"/>
                  </a:cubicBezTo>
                  <a:cubicBezTo>
                    <a:pt x="39985" y="9805"/>
                    <a:pt x="39860" y="9889"/>
                    <a:pt x="39713" y="9889"/>
                  </a:cubicBezTo>
                  <a:cubicBezTo>
                    <a:pt x="39650" y="9889"/>
                    <a:pt x="39588" y="9868"/>
                    <a:pt x="39546" y="9847"/>
                  </a:cubicBezTo>
                  <a:cubicBezTo>
                    <a:pt x="39337" y="9742"/>
                    <a:pt x="39253" y="9512"/>
                    <a:pt x="39357" y="9303"/>
                  </a:cubicBezTo>
                  <a:cubicBezTo>
                    <a:pt x="39377" y="9284"/>
                    <a:pt x="41147" y="5850"/>
                    <a:pt x="45287" y="5850"/>
                  </a:cubicBezTo>
                  <a:close/>
                  <a:moveTo>
                    <a:pt x="57410" y="4006"/>
                  </a:moveTo>
                  <a:cubicBezTo>
                    <a:pt x="57538" y="4006"/>
                    <a:pt x="57669" y="4070"/>
                    <a:pt x="57749" y="4176"/>
                  </a:cubicBezTo>
                  <a:cubicBezTo>
                    <a:pt x="57791" y="4260"/>
                    <a:pt x="59068" y="6164"/>
                    <a:pt x="59360" y="7922"/>
                  </a:cubicBezTo>
                  <a:cubicBezTo>
                    <a:pt x="60051" y="8131"/>
                    <a:pt x="61788" y="8947"/>
                    <a:pt x="63378" y="12107"/>
                  </a:cubicBezTo>
                  <a:cubicBezTo>
                    <a:pt x="63482" y="12316"/>
                    <a:pt x="63399" y="12546"/>
                    <a:pt x="63210" y="12651"/>
                  </a:cubicBezTo>
                  <a:cubicBezTo>
                    <a:pt x="63148" y="12671"/>
                    <a:pt x="63085" y="12692"/>
                    <a:pt x="63043" y="12692"/>
                  </a:cubicBezTo>
                  <a:cubicBezTo>
                    <a:pt x="62876" y="12692"/>
                    <a:pt x="62750" y="12609"/>
                    <a:pt x="62687" y="12462"/>
                  </a:cubicBezTo>
                  <a:cubicBezTo>
                    <a:pt x="60888" y="8905"/>
                    <a:pt x="58984" y="8654"/>
                    <a:pt x="58963" y="8654"/>
                  </a:cubicBezTo>
                  <a:cubicBezTo>
                    <a:pt x="58775" y="8633"/>
                    <a:pt x="58628" y="8487"/>
                    <a:pt x="58607" y="8298"/>
                  </a:cubicBezTo>
                  <a:cubicBezTo>
                    <a:pt x="58440" y="6666"/>
                    <a:pt x="57101" y="4637"/>
                    <a:pt x="57080" y="4616"/>
                  </a:cubicBezTo>
                  <a:cubicBezTo>
                    <a:pt x="56975" y="4448"/>
                    <a:pt x="57017" y="4197"/>
                    <a:pt x="57205" y="4072"/>
                  </a:cubicBezTo>
                  <a:cubicBezTo>
                    <a:pt x="57266" y="4026"/>
                    <a:pt x="57338" y="4006"/>
                    <a:pt x="57410" y="4006"/>
                  </a:cubicBezTo>
                  <a:close/>
                  <a:moveTo>
                    <a:pt x="31816" y="13128"/>
                  </a:moveTo>
                  <a:cubicBezTo>
                    <a:pt x="31961" y="13128"/>
                    <a:pt x="32107" y="13209"/>
                    <a:pt x="32181" y="13341"/>
                  </a:cubicBezTo>
                  <a:cubicBezTo>
                    <a:pt x="32264" y="13550"/>
                    <a:pt x="32181" y="13780"/>
                    <a:pt x="31992" y="13885"/>
                  </a:cubicBezTo>
                  <a:cubicBezTo>
                    <a:pt x="27410" y="16166"/>
                    <a:pt x="27975" y="20978"/>
                    <a:pt x="27996" y="21187"/>
                  </a:cubicBezTo>
                  <a:cubicBezTo>
                    <a:pt x="28017" y="21313"/>
                    <a:pt x="27975" y="21459"/>
                    <a:pt x="27870" y="21543"/>
                  </a:cubicBezTo>
                  <a:cubicBezTo>
                    <a:pt x="27801" y="21599"/>
                    <a:pt x="27722" y="21627"/>
                    <a:pt x="27639" y="21627"/>
                  </a:cubicBezTo>
                  <a:cubicBezTo>
                    <a:pt x="27598" y="21627"/>
                    <a:pt x="27557" y="21620"/>
                    <a:pt x="27515" y="21606"/>
                  </a:cubicBezTo>
                  <a:cubicBezTo>
                    <a:pt x="27015" y="21471"/>
                    <a:pt x="26523" y="21415"/>
                    <a:pt x="26051" y="21415"/>
                  </a:cubicBezTo>
                  <a:cubicBezTo>
                    <a:pt x="23739" y="21415"/>
                    <a:pt x="21904" y="22760"/>
                    <a:pt x="21886" y="22778"/>
                  </a:cubicBezTo>
                  <a:cubicBezTo>
                    <a:pt x="21823" y="22840"/>
                    <a:pt x="21740" y="22861"/>
                    <a:pt x="21656" y="22861"/>
                  </a:cubicBezTo>
                  <a:cubicBezTo>
                    <a:pt x="21531" y="22861"/>
                    <a:pt x="21405" y="22798"/>
                    <a:pt x="21321" y="22694"/>
                  </a:cubicBezTo>
                  <a:cubicBezTo>
                    <a:pt x="21196" y="22526"/>
                    <a:pt x="21238" y="22275"/>
                    <a:pt x="21405" y="22150"/>
                  </a:cubicBezTo>
                  <a:cubicBezTo>
                    <a:pt x="21514" y="22077"/>
                    <a:pt x="23463" y="20636"/>
                    <a:pt x="25984" y="20636"/>
                  </a:cubicBezTo>
                  <a:cubicBezTo>
                    <a:pt x="26371" y="20636"/>
                    <a:pt x="26771" y="20670"/>
                    <a:pt x="27180" y="20748"/>
                  </a:cubicBezTo>
                  <a:cubicBezTo>
                    <a:pt x="27159" y="19262"/>
                    <a:pt x="27494" y="15245"/>
                    <a:pt x="31637" y="13174"/>
                  </a:cubicBezTo>
                  <a:cubicBezTo>
                    <a:pt x="31693" y="13143"/>
                    <a:pt x="31754" y="13128"/>
                    <a:pt x="31816" y="13128"/>
                  </a:cubicBezTo>
                  <a:close/>
                  <a:moveTo>
                    <a:pt x="55114" y="23596"/>
                  </a:moveTo>
                  <a:cubicBezTo>
                    <a:pt x="56182" y="23596"/>
                    <a:pt x="57387" y="24052"/>
                    <a:pt x="58691" y="24954"/>
                  </a:cubicBezTo>
                  <a:cubicBezTo>
                    <a:pt x="61378" y="26777"/>
                    <a:pt x="63167" y="27091"/>
                    <a:pt x="64087" y="27091"/>
                  </a:cubicBezTo>
                  <a:cubicBezTo>
                    <a:pt x="64571" y="27091"/>
                    <a:pt x="64814" y="27004"/>
                    <a:pt x="64822" y="27004"/>
                  </a:cubicBezTo>
                  <a:cubicBezTo>
                    <a:pt x="64863" y="26990"/>
                    <a:pt x="64905" y="26984"/>
                    <a:pt x="64948" y="26984"/>
                  </a:cubicBezTo>
                  <a:cubicBezTo>
                    <a:pt x="65103" y="26984"/>
                    <a:pt x="65258" y="27071"/>
                    <a:pt x="65324" y="27234"/>
                  </a:cubicBezTo>
                  <a:cubicBezTo>
                    <a:pt x="65407" y="27423"/>
                    <a:pt x="65303" y="27653"/>
                    <a:pt x="65114" y="27736"/>
                  </a:cubicBezTo>
                  <a:cubicBezTo>
                    <a:pt x="65073" y="27757"/>
                    <a:pt x="64738" y="27883"/>
                    <a:pt x="64089" y="27883"/>
                  </a:cubicBezTo>
                  <a:cubicBezTo>
                    <a:pt x="63001" y="27883"/>
                    <a:pt x="61076" y="27527"/>
                    <a:pt x="58252" y="25602"/>
                  </a:cubicBezTo>
                  <a:cubicBezTo>
                    <a:pt x="57068" y="24797"/>
                    <a:pt x="56013" y="24379"/>
                    <a:pt x="55098" y="24379"/>
                  </a:cubicBezTo>
                  <a:cubicBezTo>
                    <a:pt x="54848" y="24379"/>
                    <a:pt x="54609" y="24410"/>
                    <a:pt x="54381" y="24472"/>
                  </a:cubicBezTo>
                  <a:cubicBezTo>
                    <a:pt x="53314" y="24744"/>
                    <a:pt x="52874" y="25623"/>
                    <a:pt x="52853" y="25623"/>
                  </a:cubicBezTo>
                  <a:cubicBezTo>
                    <a:pt x="52794" y="25755"/>
                    <a:pt x="52663" y="25836"/>
                    <a:pt x="52518" y="25836"/>
                  </a:cubicBezTo>
                  <a:cubicBezTo>
                    <a:pt x="52456" y="25836"/>
                    <a:pt x="52392" y="25822"/>
                    <a:pt x="52330" y="25791"/>
                  </a:cubicBezTo>
                  <a:cubicBezTo>
                    <a:pt x="52142" y="25707"/>
                    <a:pt x="52058" y="25456"/>
                    <a:pt x="52163" y="25267"/>
                  </a:cubicBezTo>
                  <a:cubicBezTo>
                    <a:pt x="52184" y="25226"/>
                    <a:pt x="52770" y="24075"/>
                    <a:pt x="54192" y="23719"/>
                  </a:cubicBezTo>
                  <a:cubicBezTo>
                    <a:pt x="54486" y="23637"/>
                    <a:pt x="54794" y="23596"/>
                    <a:pt x="55114" y="23596"/>
                  </a:cubicBezTo>
                  <a:close/>
                  <a:moveTo>
                    <a:pt x="72947" y="19260"/>
                  </a:moveTo>
                  <a:cubicBezTo>
                    <a:pt x="73046" y="19260"/>
                    <a:pt x="73141" y="19296"/>
                    <a:pt x="73212" y="19367"/>
                  </a:cubicBezTo>
                  <a:cubicBezTo>
                    <a:pt x="73337" y="19493"/>
                    <a:pt x="76288" y="22464"/>
                    <a:pt x="74802" y="28824"/>
                  </a:cubicBezTo>
                  <a:cubicBezTo>
                    <a:pt x="75179" y="28615"/>
                    <a:pt x="75576" y="28406"/>
                    <a:pt x="76037" y="28239"/>
                  </a:cubicBezTo>
                  <a:cubicBezTo>
                    <a:pt x="76086" y="28219"/>
                    <a:pt x="76137" y="28209"/>
                    <a:pt x="76187" y="28209"/>
                  </a:cubicBezTo>
                  <a:cubicBezTo>
                    <a:pt x="76347" y="28209"/>
                    <a:pt x="76496" y="28304"/>
                    <a:pt x="76560" y="28448"/>
                  </a:cubicBezTo>
                  <a:cubicBezTo>
                    <a:pt x="76622" y="28657"/>
                    <a:pt x="76518" y="28887"/>
                    <a:pt x="76330" y="28971"/>
                  </a:cubicBezTo>
                  <a:cubicBezTo>
                    <a:pt x="75534" y="29264"/>
                    <a:pt x="74907" y="29661"/>
                    <a:pt x="74384" y="30059"/>
                  </a:cubicBezTo>
                  <a:cubicBezTo>
                    <a:pt x="73296" y="30938"/>
                    <a:pt x="72856" y="31817"/>
                    <a:pt x="72856" y="31837"/>
                  </a:cubicBezTo>
                  <a:cubicBezTo>
                    <a:pt x="72793" y="31984"/>
                    <a:pt x="72647" y="32068"/>
                    <a:pt x="72500" y="32068"/>
                  </a:cubicBezTo>
                  <a:cubicBezTo>
                    <a:pt x="72438" y="32068"/>
                    <a:pt x="72375" y="32047"/>
                    <a:pt x="72333" y="32026"/>
                  </a:cubicBezTo>
                  <a:cubicBezTo>
                    <a:pt x="72124" y="31921"/>
                    <a:pt x="72040" y="31691"/>
                    <a:pt x="72145" y="31503"/>
                  </a:cubicBezTo>
                  <a:cubicBezTo>
                    <a:pt x="72166" y="31440"/>
                    <a:pt x="72647" y="30477"/>
                    <a:pt x="73819" y="29515"/>
                  </a:cubicBezTo>
                  <a:cubicBezTo>
                    <a:pt x="75681" y="22966"/>
                    <a:pt x="72689" y="19974"/>
                    <a:pt x="72668" y="19932"/>
                  </a:cubicBezTo>
                  <a:cubicBezTo>
                    <a:pt x="72500" y="19785"/>
                    <a:pt x="72500" y="19534"/>
                    <a:pt x="72647" y="19388"/>
                  </a:cubicBezTo>
                  <a:cubicBezTo>
                    <a:pt x="72733" y="19301"/>
                    <a:pt x="72842" y="19260"/>
                    <a:pt x="72947" y="19260"/>
                  </a:cubicBezTo>
                  <a:close/>
                  <a:moveTo>
                    <a:pt x="50452" y="9763"/>
                  </a:moveTo>
                  <a:cubicBezTo>
                    <a:pt x="51158" y="9763"/>
                    <a:pt x="51916" y="9935"/>
                    <a:pt x="52707" y="10370"/>
                  </a:cubicBezTo>
                  <a:cubicBezTo>
                    <a:pt x="52895" y="10474"/>
                    <a:pt x="52958" y="10705"/>
                    <a:pt x="52853" y="10893"/>
                  </a:cubicBezTo>
                  <a:cubicBezTo>
                    <a:pt x="52782" y="11035"/>
                    <a:pt x="52652" y="11110"/>
                    <a:pt x="52511" y="11110"/>
                  </a:cubicBezTo>
                  <a:cubicBezTo>
                    <a:pt x="52445" y="11110"/>
                    <a:pt x="52376" y="11094"/>
                    <a:pt x="52309" y="11060"/>
                  </a:cubicBezTo>
                  <a:cubicBezTo>
                    <a:pt x="51648" y="10691"/>
                    <a:pt x="51020" y="10548"/>
                    <a:pt x="50435" y="10548"/>
                  </a:cubicBezTo>
                  <a:cubicBezTo>
                    <a:pt x="50224" y="10548"/>
                    <a:pt x="50019" y="10567"/>
                    <a:pt x="49819" y="10600"/>
                  </a:cubicBezTo>
                  <a:cubicBezTo>
                    <a:pt x="51619" y="14659"/>
                    <a:pt x="49150" y="17630"/>
                    <a:pt x="48292" y="18488"/>
                  </a:cubicBezTo>
                  <a:cubicBezTo>
                    <a:pt x="50238" y="19848"/>
                    <a:pt x="49966" y="21376"/>
                    <a:pt x="49694" y="22066"/>
                  </a:cubicBezTo>
                  <a:cubicBezTo>
                    <a:pt x="49134" y="23553"/>
                    <a:pt x="47346" y="24718"/>
                    <a:pt x="45846" y="24718"/>
                  </a:cubicBezTo>
                  <a:cubicBezTo>
                    <a:pt x="45551" y="24718"/>
                    <a:pt x="45268" y="24673"/>
                    <a:pt x="45007" y="24577"/>
                  </a:cubicBezTo>
                  <a:cubicBezTo>
                    <a:pt x="44798" y="24514"/>
                    <a:pt x="44693" y="24284"/>
                    <a:pt x="44777" y="24075"/>
                  </a:cubicBezTo>
                  <a:cubicBezTo>
                    <a:pt x="44826" y="23927"/>
                    <a:pt x="44978" y="23818"/>
                    <a:pt x="45142" y="23818"/>
                  </a:cubicBezTo>
                  <a:cubicBezTo>
                    <a:pt x="45187" y="23818"/>
                    <a:pt x="45234" y="23827"/>
                    <a:pt x="45279" y="23845"/>
                  </a:cubicBezTo>
                  <a:cubicBezTo>
                    <a:pt x="45450" y="23906"/>
                    <a:pt x="45638" y="23934"/>
                    <a:pt x="45837" y="23934"/>
                  </a:cubicBezTo>
                  <a:cubicBezTo>
                    <a:pt x="46999" y="23934"/>
                    <a:pt x="48515" y="22956"/>
                    <a:pt x="48961" y="21794"/>
                  </a:cubicBezTo>
                  <a:cubicBezTo>
                    <a:pt x="49380" y="20706"/>
                    <a:pt x="48836" y="19723"/>
                    <a:pt x="47476" y="18886"/>
                  </a:cubicBezTo>
                  <a:cubicBezTo>
                    <a:pt x="47099" y="18656"/>
                    <a:pt x="46702" y="18446"/>
                    <a:pt x="46220" y="18258"/>
                  </a:cubicBezTo>
                  <a:cubicBezTo>
                    <a:pt x="45481" y="17957"/>
                    <a:pt x="44776" y="17823"/>
                    <a:pt x="44105" y="17823"/>
                  </a:cubicBezTo>
                  <a:cubicBezTo>
                    <a:pt x="40715" y="17823"/>
                    <a:pt x="38179" y="21242"/>
                    <a:pt x="36240" y="23845"/>
                  </a:cubicBezTo>
                  <a:cubicBezTo>
                    <a:pt x="35340" y="25058"/>
                    <a:pt x="34629" y="26021"/>
                    <a:pt x="33980" y="26460"/>
                  </a:cubicBezTo>
                  <a:cubicBezTo>
                    <a:pt x="32806" y="27275"/>
                    <a:pt x="31123" y="27486"/>
                    <a:pt x="29684" y="27486"/>
                  </a:cubicBezTo>
                  <a:cubicBezTo>
                    <a:pt x="28610" y="27486"/>
                    <a:pt x="27672" y="27369"/>
                    <a:pt x="27180" y="27297"/>
                  </a:cubicBezTo>
                  <a:cubicBezTo>
                    <a:pt x="26803" y="28490"/>
                    <a:pt x="25234" y="32361"/>
                    <a:pt x="21321" y="32674"/>
                  </a:cubicBezTo>
                  <a:cubicBezTo>
                    <a:pt x="21049" y="32695"/>
                    <a:pt x="20798" y="32716"/>
                    <a:pt x="20547" y="32716"/>
                  </a:cubicBezTo>
                  <a:cubicBezTo>
                    <a:pt x="16572" y="32716"/>
                    <a:pt x="15546" y="30080"/>
                    <a:pt x="15484" y="29954"/>
                  </a:cubicBezTo>
                  <a:cubicBezTo>
                    <a:pt x="15421" y="29766"/>
                    <a:pt x="15525" y="29536"/>
                    <a:pt x="15735" y="29452"/>
                  </a:cubicBezTo>
                  <a:cubicBezTo>
                    <a:pt x="15776" y="29439"/>
                    <a:pt x="15819" y="29432"/>
                    <a:pt x="15862" y="29432"/>
                  </a:cubicBezTo>
                  <a:cubicBezTo>
                    <a:pt x="16016" y="29432"/>
                    <a:pt x="16171" y="29519"/>
                    <a:pt x="16237" y="29682"/>
                  </a:cubicBezTo>
                  <a:cubicBezTo>
                    <a:pt x="16276" y="29781"/>
                    <a:pt x="17145" y="31908"/>
                    <a:pt x="20559" y="31908"/>
                  </a:cubicBezTo>
                  <a:cubicBezTo>
                    <a:pt x="20781" y="31908"/>
                    <a:pt x="21014" y="31899"/>
                    <a:pt x="21259" y="31879"/>
                  </a:cubicBezTo>
                  <a:cubicBezTo>
                    <a:pt x="25318" y="31565"/>
                    <a:pt x="26510" y="26795"/>
                    <a:pt x="26531" y="26753"/>
                  </a:cubicBezTo>
                  <a:cubicBezTo>
                    <a:pt x="26568" y="26571"/>
                    <a:pt x="26731" y="26452"/>
                    <a:pt x="26911" y="26452"/>
                  </a:cubicBezTo>
                  <a:cubicBezTo>
                    <a:pt x="26938" y="26452"/>
                    <a:pt x="26965" y="26455"/>
                    <a:pt x="26992" y="26460"/>
                  </a:cubicBezTo>
                  <a:cubicBezTo>
                    <a:pt x="27014" y="26460"/>
                    <a:pt x="28239" y="26687"/>
                    <a:pt x="29702" y="26687"/>
                  </a:cubicBezTo>
                  <a:cubicBezTo>
                    <a:pt x="31015" y="26687"/>
                    <a:pt x="32520" y="26504"/>
                    <a:pt x="33520" y="25811"/>
                  </a:cubicBezTo>
                  <a:cubicBezTo>
                    <a:pt x="34085" y="25435"/>
                    <a:pt x="34775" y="24493"/>
                    <a:pt x="35612" y="23384"/>
                  </a:cubicBezTo>
                  <a:cubicBezTo>
                    <a:pt x="37544" y="20774"/>
                    <a:pt x="40315" y="17049"/>
                    <a:pt x="44106" y="17049"/>
                  </a:cubicBezTo>
                  <a:cubicBezTo>
                    <a:pt x="44873" y="17049"/>
                    <a:pt x="45682" y="17202"/>
                    <a:pt x="46534" y="17547"/>
                  </a:cubicBezTo>
                  <a:cubicBezTo>
                    <a:pt x="46932" y="17693"/>
                    <a:pt x="47288" y="17881"/>
                    <a:pt x="47622" y="18049"/>
                  </a:cubicBezTo>
                  <a:cubicBezTo>
                    <a:pt x="48166" y="17547"/>
                    <a:pt x="50907" y="14806"/>
                    <a:pt x="49045" y="10809"/>
                  </a:cubicBezTo>
                  <a:lnTo>
                    <a:pt x="49045" y="10809"/>
                  </a:lnTo>
                  <a:cubicBezTo>
                    <a:pt x="47560" y="11353"/>
                    <a:pt x="46576" y="12630"/>
                    <a:pt x="46513" y="12692"/>
                  </a:cubicBezTo>
                  <a:cubicBezTo>
                    <a:pt x="46430" y="12797"/>
                    <a:pt x="46325" y="12860"/>
                    <a:pt x="46200" y="12860"/>
                  </a:cubicBezTo>
                  <a:cubicBezTo>
                    <a:pt x="46116" y="12860"/>
                    <a:pt x="46032" y="12839"/>
                    <a:pt x="45948" y="12776"/>
                  </a:cubicBezTo>
                  <a:cubicBezTo>
                    <a:pt x="45781" y="12651"/>
                    <a:pt x="45760" y="12399"/>
                    <a:pt x="45886" y="12232"/>
                  </a:cubicBezTo>
                  <a:cubicBezTo>
                    <a:pt x="45902" y="12199"/>
                    <a:pt x="47799" y="9763"/>
                    <a:pt x="50452" y="9763"/>
                  </a:cubicBezTo>
                  <a:close/>
                  <a:moveTo>
                    <a:pt x="64772" y="14190"/>
                  </a:moveTo>
                  <a:cubicBezTo>
                    <a:pt x="64839" y="14190"/>
                    <a:pt x="64907" y="14207"/>
                    <a:pt x="64968" y="14241"/>
                  </a:cubicBezTo>
                  <a:cubicBezTo>
                    <a:pt x="65156" y="14345"/>
                    <a:pt x="65240" y="14576"/>
                    <a:pt x="65135" y="14764"/>
                  </a:cubicBezTo>
                  <a:cubicBezTo>
                    <a:pt x="64403" y="16103"/>
                    <a:pt x="63148" y="17254"/>
                    <a:pt x="62353" y="17902"/>
                  </a:cubicBezTo>
                  <a:cubicBezTo>
                    <a:pt x="64152" y="18425"/>
                    <a:pt x="65910" y="19744"/>
                    <a:pt x="67144" y="21501"/>
                  </a:cubicBezTo>
                  <a:cubicBezTo>
                    <a:pt x="68232" y="23050"/>
                    <a:pt x="69383" y="25623"/>
                    <a:pt x="68671" y="29034"/>
                  </a:cubicBezTo>
                  <a:cubicBezTo>
                    <a:pt x="67604" y="34223"/>
                    <a:pt x="62897" y="36127"/>
                    <a:pt x="61432" y="36587"/>
                  </a:cubicBezTo>
                  <a:cubicBezTo>
                    <a:pt x="61453" y="37675"/>
                    <a:pt x="61620" y="38868"/>
                    <a:pt x="62081" y="40040"/>
                  </a:cubicBezTo>
                  <a:cubicBezTo>
                    <a:pt x="62164" y="40228"/>
                    <a:pt x="62060" y="40458"/>
                    <a:pt x="61850" y="40542"/>
                  </a:cubicBezTo>
                  <a:cubicBezTo>
                    <a:pt x="61809" y="40563"/>
                    <a:pt x="61767" y="40563"/>
                    <a:pt x="61725" y="40563"/>
                  </a:cubicBezTo>
                  <a:cubicBezTo>
                    <a:pt x="61557" y="40563"/>
                    <a:pt x="61411" y="40479"/>
                    <a:pt x="61348" y="40332"/>
                  </a:cubicBezTo>
                  <a:cubicBezTo>
                    <a:pt x="60846" y="39056"/>
                    <a:pt x="60658" y="37759"/>
                    <a:pt x="60637" y="36587"/>
                  </a:cubicBezTo>
                  <a:cubicBezTo>
                    <a:pt x="60595" y="36545"/>
                    <a:pt x="60553" y="36483"/>
                    <a:pt x="60553" y="36399"/>
                  </a:cubicBezTo>
                  <a:cubicBezTo>
                    <a:pt x="60511" y="36273"/>
                    <a:pt x="60553" y="36127"/>
                    <a:pt x="60658" y="36043"/>
                  </a:cubicBezTo>
                  <a:cubicBezTo>
                    <a:pt x="60700" y="34181"/>
                    <a:pt x="61139" y="32800"/>
                    <a:pt x="61160" y="32695"/>
                  </a:cubicBezTo>
                  <a:cubicBezTo>
                    <a:pt x="61210" y="32527"/>
                    <a:pt x="61370" y="32426"/>
                    <a:pt x="61539" y="32426"/>
                  </a:cubicBezTo>
                  <a:cubicBezTo>
                    <a:pt x="61580" y="32426"/>
                    <a:pt x="61621" y="32432"/>
                    <a:pt x="61662" y="32444"/>
                  </a:cubicBezTo>
                  <a:cubicBezTo>
                    <a:pt x="61871" y="32507"/>
                    <a:pt x="61976" y="32737"/>
                    <a:pt x="61913" y="32926"/>
                  </a:cubicBezTo>
                  <a:cubicBezTo>
                    <a:pt x="61913" y="32946"/>
                    <a:pt x="61537" y="34139"/>
                    <a:pt x="61453" y="35750"/>
                  </a:cubicBezTo>
                  <a:cubicBezTo>
                    <a:pt x="63022" y="35206"/>
                    <a:pt x="66977" y="33407"/>
                    <a:pt x="67897" y="28866"/>
                  </a:cubicBezTo>
                  <a:cubicBezTo>
                    <a:pt x="68546" y="25749"/>
                    <a:pt x="67500" y="23384"/>
                    <a:pt x="66516" y="21962"/>
                  </a:cubicBezTo>
                  <a:cubicBezTo>
                    <a:pt x="65219" y="20120"/>
                    <a:pt x="63210" y="18760"/>
                    <a:pt x="61390" y="18467"/>
                  </a:cubicBezTo>
                  <a:cubicBezTo>
                    <a:pt x="61244" y="18446"/>
                    <a:pt x="61097" y="18342"/>
                    <a:pt x="61055" y="18174"/>
                  </a:cubicBezTo>
                  <a:cubicBezTo>
                    <a:pt x="61034" y="18028"/>
                    <a:pt x="61097" y="17861"/>
                    <a:pt x="61223" y="17756"/>
                  </a:cubicBezTo>
                  <a:cubicBezTo>
                    <a:pt x="61244" y="17756"/>
                    <a:pt x="63441" y="16208"/>
                    <a:pt x="64445" y="14387"/>
                  </a:cubicBezTo>
                  <a:cubicBezTo>
                    <a:pt x="64501" y="14260"/>
                    <a:pt x="64634" y="14190"/>
                    <a:pt x="64772" y="14190"/>
                  </a:cubicBezTo>
                  <a:close/>
                  <a:moveTo>
                    <a:pt x="44266" y="33634"/>
                  </a:moveTo>
                  <a:cubicBezTo>
                    <a:pt x="44365" y="33634"/>
                    <a:pt x="44466" y="33671"/>
                    <a:pt x="44547" y="33742"/>
                  </a:cubicBezTo>
                  <a:cubicBezTo>
                    <a:pt x="44693" y="33888"/>
                    <a:pt x="44714" y="34139"/>
                    <a:pt x="44567" y="34306"/>
                  </a:cubicBezTo>
                  <a:cubicBezTo>
                    <a:pt x="44547" y="34306"/>
                    <a:pt x="43835" y="35122"/>
                    <a:pt x="43417" y="36357"/>
                  </a:cubicBezTo>
                  <a:cubicBezTo>
                    <a:pt x="43438" y="36399"/>
                    <a:pt x="43438" y="36441"/>
                    <a:pt x="43438" y="36483"/>
                  </a:cubicBezTo>
                  <a:cubicBezTo>
                    <a:pt x="43438" y="36608"/>
                    <a:pt x="43375" y="36713"/>
                    <a:pt x="43291" y="36796"/>
                  </a:cubicBezTo>
                  <a:cubicBezTo>
                    <a:pt x="43103" y="37508"/>
                    <a:pt x="43040" y="38324"/>
                    <a:pt x="43249" y="39203"/>
                  </a:cubicBezTo>
                  <a:cubicBezTo>
                    <a:pt x="43312" y="39412"/>
                    <a:pt x="43166" y="39621"/>
                    <a:pt x="42956" y="39684"/>
                  </a:cubicBezTo>
                  <a:lnTo>
                    <a:pt x="42873" y="39684"/>
                  </a:lnTo>
                  <a:cubicBezTo>
                    <a:pt x="42684" y="39684"/>
                    <a:pt x="42517" y="39579"/>
                    <a:pt x="42475" y="39370"/>
                  </a:cubicBezTo>
                  <a:cubicBezTo>
                    <a:pt x="42266" y="38470"/>
                    <a:pt x="42287" y="37654"/>
                    <a:pt x="42433" y="36922"/>
                  </a:cubicBezTo>
                  <a:lnTo>
                    <a:pt x="42433" y="36922"/>
                  </a:lnTo>
                  <a:cubicBezTo>
                    <a:pt x="36888" y="37361"/>
                    <a:pt x="34650" y="41525"/>
                    <a:pt x="34629" y="41588"/>
                  </a:cubicBezTo>
                  <a:cubicBezTo>
                    <a:pt x="34545" y="41713"/>
                    <a:pt x="34420" y="41797"/>
                    <a:pt x="34273" y="41797"/>
                  </a:cubicBezTo>
                  <a:cubicBezTo>
                    <a:pt x="34210" y="41797"/>
                    <a:pt x="34148" y="41776"/>
                    <a:pt x="34085" y="41734"/>
                  </a:cubicBezTo>
                  <a:cubicBezTo>
                    <a:pt x="33896" y="41651"/>
                    <a:pt x="33813" y="41420"/>
                    <a:pt x="33917" y="41211"/>
                  </a:cubicBezTo>
                  <a:cubicBezTo>
                    <a:pt x="34022" y="41023"/>
                    <a:pt x="36470" y="36462"/>
                    <a:pt x="42642" y="36127"/>
                  </a:cubicBezTo>
                  <a:cubicBezTo>
                    <a:pt x="43124" y="34725"/>
                    <a:pt x="43919" y="33825"/>
                    <a:pt x="43982" y="33762"/>
                  </a:cubicBezTo>
                  <a:cubicBezTo>
                    <a:pt x="44057" y="33676"/>
                    <a:pt x="44161" y="33634"/>
                    <a:pt x="44266" y="33634"/>
                  </a:cubicBezTo>
                  <a:close/>
                  <a:moveTo>
                    <a:pt x="54610" y="35577"/>
                  </a:moveTo>
                  <a:cubicBezTo>
                    <a:pt x="54717" y="35577"/>
                    <a:pt x="54825" y="35619"/>
                    <a:pt x="54904" y="35708"/>
                  </a:cubicBezTo>
                  <a:cubicBezTo>
                    <a:pt x="57477" y="38533"/>
                    <a:pt x="56515" y="40918"/>
                    <a:pt x="55699" y="42069"/>
                  </a:cubicBezTo>
                  <a:cubicBezTo>
                    <a:pt x="54336" y="44065"/>
                    <a:pt x="51666" y="45318"/>
                    <a:pt x="49196" y="45318"/>
                  </a:cubicBezTo>
                  <a:cubicBezTo>
                    <a:pt x="48404" y="45318"/>
                    <a:pt x="47633" y="45189"/>
                    <a:pt x="46932" y="44915"/>
                  </a:cubicBezTo>
                  <a:cubicBezTo>
                    <a:pt x="45188" y="44251"/>
                    <a:pt x="43563" y="43922"/>
                    <a:pt x="42145" y="43922"/>
                  </a:cubicBezTo>
                  <a:cubicBezTo>
                    <a:pt x="39988" y="43922"/>
                    <a:pt x="38308" y="44681"/>
                    <a:pt x="37412" y="46170"/>
                  </a:cubicBezTo>
                  <a:cubicBezTo>
                    <a:pt x="35989" y="48535"/>
                    <a:pt x="32683" y="49162"/>
                    <a:pt x="31637" y="49288"/>
                  </a:cubicBezTo>
                  <a:cubicBezTo>
                    <a:pt x="31469" y="50187"/>
                    <a:pt x="30674" y="52615"/>
                    <a:pt x="27013" y="53535"/>
                  </a:cubicBezTo>
                  <a:cubicBezTo>
                    <a:pt x="26301" y="53703"/>
                    <a:pt x="25632" y="53786"/>
                    <a:pt x="25004" y="53786"/>
                  </a:cubicBezTo>
                  <a:cubicBezTo>
                    <a:pt x="21782" y="53786"/>
                    <a:pt x="19710" y="51778"/>
                    <a:pt x="19627" y="51673"/>
                  </a:cubicBezTo>
                  <a:cubicBezTo>
                    <a:pt x="19459" y="51527"/>
                    <a:pt x="19459" y="51276"/>
                    <a:pt x="19627" y="51108"/>
                  </a:cubicBezTo>
                  <a:cubicBezTo>
                    <a:pt x="19700" y="51035"/>
                    <a:pt x="19799" y="50998"/>
                    <a:pt x="19899" y="50998"/>
                  </a:cubicBezTo>
                  <a:cubicBezTo>
                    <a:pt x="19998" y="50998"/>
                    <a:pt x="20097" y="51035"/>
                    <a:pt x="20171" y="51108"/>
                  </a:cubicBezTo>
                  <a:cubicBezTo>
                    <a:pt x="20258" y="51213"/>
                    <a:pt x="22104" y="52989"/>
                    <a:pt x="24998" y="52989"/>
                  </a:cubicBezTo>
                  <a:cubicBezTo>
                    <a:pt x="25562" y="52989"/>
                    <a:pt x="26165" y="52921"/>
                    <a:pt x="26803" y="52761"/>
                  </a:cubicBezTo>
                  <a:cubicBezTo>
                    <a:pt x="30695" y="51799"/>
                    <a:pt x="30904" y="48953"/>
                    <a:pt x="30904" y="48911"/>
                  </a:cubicBezTo>
                  <a:cubicBezTo>
                    <a:pt x="30904" y="48723"/>
                    <a:pt x="31072" y="48555"/>
                    <a:pt x="31260" y="48555"/>
                  </a:cubicBezTo>
                  <a:cubicBezTo>
                    <a:pt x="31302" y="48535"/>
                    <a:pt x="35277" y="48179"/>
                    <a:pt x="36742" y="45752"/>
                  </a:cubicBezTo>
                  <a:cubicBezTo>
                    <a:pt x="37773" y="44025"/>
                    <a:pt x="39693" y="43139"/>
                    <a:pt x="42136" y="43139"/>
                  </a:cubicBezTo>
                  <a:cubicBezTo>
                    <a:pt x="43659" y="43139"/>
                    <a:pt x="45385" y="43483"/>
                    <a:pt x="47225" y="44182"/>
                  </a:cubicBezTo>
                  <a:cubicBezTo>
                    <a:pt x="47818" y="44415"/>
                    <a:pt x="48480" y="44523"/>
                    <a:pt x="49165" y="44523"/>
                  </a:cubicBezTo>
                  <a:cubicBezTo>
                    <a:pt x="51383" y="44523"/>
                    <a:pt x="53852" y="43388"/>
                    <a:pt x="55050" y="41630"/>
                  </a:cubicBezTo>
                  <a:cubicBezTo>
                    <a:pt x="56201" y="39956"/>
                    <a:pt x="55950" y="38031"/>
                    <a:pt x="54318" y="36231"/>
                  </a:cubicBezTo>
                  <a:cubicBezTo>
                    <a:pt x="54171" y="36064"/>
                    <a:pt x="54192" y="35813"/>
                    <a:pt x="54360" y="35667"/>
                  </a:cubicBezTo>
                  <a:cubicBezTo>
                    <a:pt x="54428" y="35608"/>
                    <a:pt x="54518" y="35577"/>
                    <a:pt x="54610" y="35577"/>
                  </a:cubicBezTo>
                  <a:close/>
                  <a:moveTo>
                    <a:pt x="55811" y="44553"/>
                  </a:moveTo>
                  <a:cubicBezTo>
                    <a:pt x="56009" y="44553"/>
                    <a:pt x="56164" y="44706"/>
                    <a:pt x="56201" y="44894"/>
                  </a:cubicBezTo>
                  <a:cubicBezTo>
                    <a:pt x="56222" y="45124"/>
                    <a:pt x="56829" y="50271"/>
                    <a:pt x="53042" y="53912"/>
                  </a:cubicBezTo>
                  <a:cubicBezTo>
                    <a:pt x="52979" y="53996"/>
                    <a:pt x="52874" y="54017"/>
                    <a:pt x="52770" y="54017"/>
                  </a:cubicBezTo>
                  <a:cubicBezTo>
                    <a:pt x="52665" y="54017"/>
                    <a:pt x="52581" y="53975"/>
                    <a:pt x="52498" y="53912"/>
                  </a:cubicBezTo>
                  <a:cubicBezTo>
                    <a:pt x="52351" y="53745"/>
                    <a:pt x="52351" y="53493"/>
                    <a:pt x="52498" y="53347"/>
                  </a:cubicBezTo>
                  <a:cubicBezTo>
                    <a:pt x="55992" y="49978"/>
                    <a:pt x="55427" y="45040"/>
                    <a:pt x="55406" y="44998"/>
                  </a:cubicBezTo>
                  <a:cubicBezTo>
                    <a:pt x="55385" y="44768"/>
                    <a:pt x="55531" y="44580"/>
                    <a:pt x="55741" y="44559"/>
                  </a:cubicBezTo>
                  <a:cubicBezTo>
                    <a:pt x="55765" y="44555"/>
                    <a:pt x="55788" y="44553"/>
                    <a:pt x="55811" y="44553"/>
                  </a:cubicBezTo>
                  <a:close/>
                  <a:moveTo>
                    <a:pt x="44974" y="52402"/>
                  </a:moveTo>
                  <a:cubicBezTo>
                    <a:pt x="45020" y="52402"/>
                    <a:pt x="45067" y="52410"/>
                    <a:pt x="45111" y="52426"/>
                  </a:cubicBezTo>
                  <a:cubicBezTo>
                    <a:pt x="45130" y="52445"/>
                    <a:pt x="46908" y="53123"/>
                    <a:pt x="48589" y="53123"/>
                  </a:cubicBezTo>
                  <a:cubicBezTo>
                    <a:pt x="48778" y="53123"/>
                    <a:pt x="48966" y="53115"/>
                    <a:pt x="49150" y="53096"/>
                  </a:cubicBezTo>
                  <a:cubicBezTo>
                    <a:pt x="49162" y="53095"/>
                    <a:pt x="49173" y="53094"/>
                    <a:pt x="49185" y="53094"/>
                  </a:cubicBezTo>
                  <a:cubicBezTo>
                    <a:pt x="49380" y="53094"/>
                    <a:pt x="49550" y="53255"/>
                    <a:pt x="49589" y="53473"/>
                  </a:cubicBezTo>
                  <a:cubicBezTo>
                    <a:pt x="49589" y="53682"/>
                    <a:pt x="49443" y="53870"/>
                    <a:pt x="49213" y="53891"/>
                  </a:cubicBezTo>
                  <a:cubicBezTo>
                    <a:pt x="49026" y="53908"/>
                    <a:pt x="48837" y="53916"/>
                    <a:pt x="48646" y="53916"/>
                  </a:cubicBezTo>
                  <a:cubicBezTo>
                    <a:pt x="47195" y="53916"/>
                    <a:pt x="45703" y="53467"/>
                    <a:pt x="45111" y="53263"/>
                  </a:cubicBezTo>
                  <a:cubicBezTo>
                    <a:pt x="42642" y="56360"/>
                    <a:pt x="39441" y="56527"/>
                    <a:pt x="38772" y="56527"/>
                  </a:cubicBezTo>
                  <a:lnTo>
                    <a:pt x="38646" y="56527"/>
                  </a:lnTo>
                  <a:cubicBezTo>
                    <a:pt x="38416" y="56527"/>
                    <a:pt x="38249" y="56339"/>
                    <a:pt x="38269" y="56109"/>
                  </a:cubicBezTo>
                  <a:cubicBezTo>
                    <a:pt x="38269" y="55900"/>
                    <a:pt x="38458" y="55732"/>
                    <a:pt x="38688" y="55732"/>
                  </a:cubicBezTo>
                  <a:cubicBezTo>
                    <a:pt x="38689" y="55732"/>
                    <a:pt x="38703" y="55733"/>
                    <a:pt x="38728" y="55733"/>
                  </a:cubicBezTo>
                  <a:cubicBezTo>
                    <a:pt x="39124" y="55733"/>
                    <a:pt x="42350" y="55640"/>
                    <a:pt x="44651" y="52552"/>
                  </a:cubicBezTo>
                  <a:cubicBezTo>
                    <a:pt x="44728" y="52460"/>
                    <a:pt x="44849" y="52402"/>
                    <a:pt x="44974" y="52402"/>
                  </a:cubicBezTo>
                  <a:close/>
                  <a:moveTo>
                    <a:pt x="45585" y="0"/>
                  </a:moveTo>
                  <a:cubicBezTo>
                    <a:pt x="42745" y="0"/>
                    <a:pt x="39407" y="892"/>
                    <a:pt x="36993" y="3068"/>
                  </a:cubicBezTo>
                  <a:cubicBezTo>
                    <a:pt x="33771" y="5955"/>
                    <a:pt x="33311" y="8529"/>
                    <a:pt x="33311" y="8570"/>
                  </a:cubicBezTo>
                  <a:cubicBezTo>
                    <a:pt x="33232" y="8924"/>
                    <a:pt x="32913" y="9223"/>
                    <a:pt x="32562" y="9223"/>
                  </a:cubicBezTo>
                  <a:cubicBezTo>
                    <a:pt x="32540" y="9223"/>
                    <a:pt x="32517" y="9222"/>
                    <a:pt x="32495" y="9219"/>
                  </a:cubicBezTo>
                  <a:cubicBezTo>
                    <a:pt x="32427" y="9217"/>
                    <a:pt x="32361" y="9216"/>
                    <a:pt x="32295" y="9216"/>
                  </a:cubicBezTo>
                  <a:cubicBezTo>
                    <a:pt x="27268" y="9216"/>
                    <a:pt x="25045" y="14639"/>
                    <a:pt x="25004" y="14701"/>
                  </a:cubicBezTo>
                  <a:cubicBezTo>
                    <a:pt x="24899" y="14952"/>
                    <a:pt x="24648" y="15140"/>
                    <a:pt x="24376" y="15182"/>
                  </a:cubicBezTo>
                  <a:cubicBezTo>
                    <a:pt x="19794" y="15664"/>
                    <a:pt x="16823" y="22192"/>
                    <a:pt x="16802" y="22254"/>
                  </a:cubicBezTo>
                  <a:cubicBezTo>
                    <a:pt x="16697" y="22506"/>
                    <a:pt x="16467" y="22673"/>
                    <a:pt x="16195" y="22715"/>
                  </a:cubicBezTo>
                  <a:cubicBezTo>
                    <a:pt x="15986" y="22757"/>
                    <a:pt x="10818" y="23573"/>
                    <a:pt x="8663" y="28699"/>
                  </a:cubicBezTo>
                  <a:cubicBezTo>
                    <a:pt x="6424" y="34014"/>
                    <a:pt x="8432" y="36441"/>
                    <a:pt x="8516" y="36545"/>
                  </a:cubicBezTo>
                  <a:cubicBezTo>
                    <a:pt x="8537" y="36566"/>
                    <a:pt x="8579" y="36608"/>
                    <a:pt x="8600" y="36629"/>
                  </a:cubicBezTo>
                  <a:cubicBezTo>
                    <a:pt x="8914" y="37131"/>
                    <a:pt x="9290" y="37571"/>
                    <a:pt x="9813" y="37843"/>
                  </a:cubicBezTo>
                  <a:cubicBezTo>
                    <a:pt x="11132" y="38512"/>
                    <a:pt x="13349" y="39307"/>
                    <a:pt x="16739" y="39642"/>
                  </a:cubicBezTo>
                  <a:cubicBezTo>
                    <a:pt x="16765" y="39633"/>
                    <a:pt x="16795" y="39628"/>
                    <a:pt x="16825" y="39628"/>
                  </a:cubicBezTo>
                  <a:cubicBezTo>
                    <a:pt x="16868" y="39628"/>
                    <a:pt x="16912" y="39638"/>
                    <a:pt x="16948" y="39663"/>
                  </a:cubicBezTo>
                  <a:cubicBezTo>
                    <a:pt x="17660" y="39726"/>
                    <a:pt x="18413" y="39768"/>
                    <a:pt x="19208" y="39768"/>
                  </a:cubicBezTo>
                  <a:cubicBezTo>
                    <a:pt x="19372" y="39772"/>
                    <a:pt x="19534" y="39774"/>
                    <a:pt x="19692" y="39774"/>
                  </a:cubicBezTo>
                  <a:cubicBezTo>
                    <a:pt x="26099" y="39774"/>
                    <a:pt x="27923" y="36540"/>
                    <a:pt x="28352" y="35499"/>
                  </a:cubicBezTo>
                  <a:cubicBezTo>
                    <a:pt x="28414" y="35311"/>
                    <a:pt x="28435" y="35206"/>
                    <a:pt x="28456" y="35164"/>
                  </a:cubicBezTo>
                  <a:cubicBezTo>
                    <a:pt x="28477" y="35060"/>
                    <a:pt x="28540" y="34976"/>
                    <a:pt x="28624" y="34913"/>
                  </a:cubicBezTo>
                  <a:cubicBezTo>
                    <a:pt x="28688" y="34887"/>
                    <a:pt x="28753" y="34870"/>
                    <a:pt x="28818" y="34870"/>
                  </a:cubicBezTo>
                  <a:cubicBezTo>
                    <a:pt x="28858" y="34870"/>
                    <a:pt x="28898" y="34876"/>
                    <a:pt x="28938" y="34892"/>
                  </a:cubicBezTo>
                  <a:cubicBezTo>
                    <a:pt x="28945" y="34892"/>
                    <a:pt x="29247" y="34963"/>
                    <a:pt x="29813" y="34963"/>
                  </a:cubicBezTo>
                  <a:cubicBezTo>
                    <a:pt x="30907" y="34963"/>
                    <a:pt x="32989" y="34700"/>
                    <a:pt x="35842" y="33156"/>
                  </a:cubicBezTo>
                  <a:cubicBezTo>
                    <a:pt x="36407" y="32863"/>
                    <a:pt x="36972" y="32528"/>
                    <a:pt x="37558" y="32214"/>
                  </a:cubicBezTo>
                  <a:cubicBezTo>
                    <a:pt x="40244" y="30681"/>
                    <a:pt x="43176" y="29025"/>
                    <a:pt x="45967" y="29025"/>
                  </a:cubicBezTo>
                  <a:cubicBezTo>
                    <a:pt x="47481" y="29025"/>
                    <a:pt x="48953" y="29512"/>
                    <a:pt x="50321" y="30770"/>
                  </a:cubicBezTo>
                  <a:cubicBezTo>
                    <a:pt x="50489" y="30917"/>
                    <a:pt x="50489" y="31168"/>
                    <a:pt x="50342" y="31314"/>
                  </a:cubicBezTo>
                  <a:cubicBezTo>
                    <a:pt x="50265" y="31403"/>
                    <a:pt x="50157" y="31451"/>
                    <a:pt x="50049" y="31451"/>
                  </a:cubicBezTo>
                  <a:cubicBezTo>
                    <a:pt x="49953" y="31451"/>
                    <a:pt x="49856" y="31414"/>
                    <a:pt x="49777" y="31335"/>
                  </a:cubicBezTo>
                  <a:cubicBezTo>
                    <a:pt x="48580" y="30239"/>
                    <a:pt x="47291" y="29806"/>
                    <a:pt x="45946" y="29806"/>
                  </a:cubicBezTo>
                  <a:cubicBezTo>
                    <a:pt x="43391" y="29806"/>
                    <a:pt x="40636" y="31369"/>
                    <a:pt x="37935" y="32905"/>
                  </a:cubicBezTo>
                  <a:cubicBezTo>
                    <a:pt x="37349" y="33239"/>
                    <a:pt x="36784" y="33553"/>
                    <a:pt x="36219" y="33867"/>
                  </a:cubicBezTo>
                  <a:cubicBezTo>
                    <a:pt x="33215" y="35474"/>
                    <a:pt x="30998" y="35754"/>
                    <a:pt x="29787" y="35754"/>
                  </a:cubicBezTo>
                  <a:cubicBezTo>
                    <a:pt x="29548" y="35754"/>
                    <a:pt x="29348" y="35743"/>
                    <a:pt x="29189" y="35729"/>
                  </a:cubicBezTo>
                  <a:lnTo>
                    <a:pt x="29189" y="35729"/>
                  </a:lnTo>
                  <a:cubicBezTo>
                    <a:pt x="29523" y="36713"/>
                    <a:pt x="30444" y="40374"/>
                    <a:pt x="27724" y="43325"/>
                  </a:cubicBezTo>
                  <a:cubicBezTo>
                    <a:pt x="27640" y="43408"/>
                    <a:pt x="27536" y="43471"/>
                    <a:pt x="27431" y="43471"/>
                  </a:cubicBezTo>
                  <a:cubicBezTo>
                    <a:pt x="27347" y="43471"/>
                    <a:pt x="27243" y="43429"/>
                    <a:pt x="27159" y="43345"/>
                  </a:cubicBezTo>
                  <a:cubicBezTo>
                    <a:pt x="26992" y="43220"/>
                    <a:pt x="26992" y="42969"/>
                    <a:pt x="27138" y="42801"/>
                  </a:cubicBezTo>
                  <a:cubicBezTo>
                    <a:pt x="29105" y="40667"/>
                    <a:pt x="28917" y="38010"/>
                    <a:pt x="28624" y="36671"/>
                  </a:cubicBezTo>
                  <a:lnTo>
                    <a:pt x="28624" y="36671"/>
                  </a:lnTo>
                  <a:cubicBezTo>
                    <a:pt x="27682" y="38219"/>
                    <a:pt x="25297" y="40584"/>
                    <a:pt x="19627" y="40584"/>
                  </a:cubicBezTo>
                  <a:cubicBezTo>
                    <a:pt x="19480" y="40584"/>
                    <a:pt x="19334" y="40584"/>
                    <a:pt x="19187" y="40563"/>
                  </a:cubicBezTo>
                  <a:cubicBezTo>
                    <a:pt x="18329" y="40542"/>
                    <a:pt x="17534" y="40500"/>
                    <a:pt x="16781" y="40437"/>
                  </a:cubicBezTo>
                  <a:cubicBezTo>
                    <a:pt x="16049" y="40604"/>
                    <a:pt x="11864" y="41881"/>
                    <a:pt x="10295" y="47593"/>
                  </a:cubicBezTo>
                  <a:cubicBezTo>
                    <a:pt x="11051" y="48103"/>
                    <a:pt x="11978" y="48529"/>
                    <a:pt x="12968" y="48529"/>
                  </a:cubicBezTo>
                  <a:cubicBezTo>
                    <a:pt x="13073" y="48529"/>
                    <a:pt x="13180" y="48524"/>
                    <a:pt x="13287" y="48514"/>
                  </a:cubicBezTo>
                  <a:cubicBezTo>
                    <a:pt x="13300" y="48512"/>
                    <a:pt x="13313" y="48512"/>
                    <a:pt x="13326" y="48512"/>
                  </a:cubicBezTo>
                  <a:cubicBezTo>
                    <a:pt x="13519" y="48512"/>
                    <a:pt x="13686" y="48652"/>
                    <a:pt x="13705" y="48848"/>
                  </a:cubicBezTo>
                  <a:cubicBezTo>
                    <a:pt x="13726" y="49079"/>
                    <a:pt x="13580" y="49267"/>
                    <a:pt x="13349" y="49288"/>
                  </a:cubicBezTo>
                  <a:cubicBezTo>
                    <a:pt x="13224" y="49309"/>
                    <a:pt x="13077" y="49309"/>
                    <a:pt x="12952" y="49309"/>
                  </a:cubicBezTo>
                  <a:cubicBezTo>
                    <a:pt x="11696" y="49309"/>
                    <a:pt x="10546" y="48744"/>
                    <a:pt x="9667" y="48137"/>
                  </a:cubicBezTo>
                  <a:cubicBezTo>
                    <a:pt x="9604" y="48116"/>
                    <a:pt x="9562" y="48095"/>
                    <a:pt x="9541" y="48032"/>
                  </a:cubicBezTo>
                  <a:lnTo>
                    <a:pt x="9520" y="48032"/>
                  </a:lnTo>
                  <a:cubicBezTo>
                    <a:pt x="8537" y="47321"/>
                    <a:pt x="7930" y="46589"/>
                    <a:pt x="7888" y="46526"/>
                  </a:cubicBezTo>
                  <a:cubicBezTo>
                    <a:pt x="7742" y="46358"/>
                    <a:pt x="7763" y="46107"/>
                    <a:pt x="7930" y="45961"/>
                  </a:cubicBezTo>
                  <a:cubicBezTo>
                    <a:pt x="8002" y="45907"/>
                    <a:pt x="8089" y="45880"/>
                    <a:pt x="8177" y="45880"/>
                  </a:cubicBezTo>
                  <a:cubicBezTo>
                    <a:pt x="8294" y="45880"/>
                    <a:pt x="8411" y="45928"/>
                    <a:pt x="8495" y="46024"/>
                  </a:cubicBezTo>
                  <a:cubicBezTo>
                    <a:pt x="8495" y="46024"/>
                    <a:pt x="8914" y="46547"/>
                    <a:pt x="9604" y="47112"/>
                  </a:cubicBezTo>
                  <a:cubicBezTo>
                    <a:pt x="10839" y="42969"/>
                    <a:pt x="13391" y="41065"/>
                    <a:pt x="15065" y="40249"/>
                  </a:cubicBezTo>
                  <a:cubicBezTo>
                    <a:pt x="11320" y="39663"/>
                    <a:pt x="9227" y="38512"/>
                    <a:pt x="8265" y="37843"/>
                  </a:cubicBezTo>
                  <a:cubicBezTo>
                    <a:pt x="0" y="46882"/>
                    <a:pt x="6800" y="56255"/>
                    <a:pt x="7114" y="56653"/>
                  </a:cubicBezTo>
                  <a:cubicBezTo>
                    <a:pt x="7114" y="56653"/>
                    <a:pt x="7135" y="56674"/>
                    <a:pt x="7135" y="56695"/>
                  </a:cubicBezTo>
                  <a:cubicBezTo>
                    <a:pt x="7323" y="57050"/>
                    <a:pt x="7575" y="57364"/>
                    <a:pt x="7909" y="57574"/>
                  </a:cubicBezTo>
                  <a:cubicBezTo>
                    <a:pt x="8139" y="57720"/>
                    <a:pt x="8391" y="57866"/>
                    <a:pt x="8642" y="57971"/>
                  </a:cubicBezTo>
                  <a:cubicBezTo>
                    <a:pt x="9437" y="58327"/>
                    <a:pt x="10525" y="58515"/>
                    <a:pt x="11843" y="58515"/>
                  </a:cubicBezTo>
                  <a:cubicBezTo>
                    <a:pt x="14040" y="58515"/>
                    <a:pt x="16216" y="58013"/>
                    <a:pt x="16927" y="57846"/>
                  </a:cubicBezTo>
                  <a:cubicBezTo>
                    <a:pt x="15777" y="56318"/>
                    <a:pt x="14584" y="54017"/>
                    <a:pt x="13893" y="50606"/>
                  </a:cubicBezTo>
                  <a:cubicBezTo>
                    <a:pt x="13873" y="50480"/>
                    <a:pt x="13893" y="50355"/>
                    <a:pt x="13977" y="50271"/>
                  </a:cubicBezTo>
                  <a:cubicBezTo>
                    <a:pt x="14040" y="50208"/>
                    <a:pt x="14103" y="50146"/>
                    <a:pt x="14207" y="50146"/>
                  </a:cubicBezTo>
                  <a:cubicBezTo>
                    <a:pt x="14234" y="50140"/>
                    <a:pt x="14261" y="50138"/>
                    <a:pt x="14288" y="50138"/>
                  </a:cubicBezTo>
                  <a:cubicBezTo>
                    <a:pt x="14468" y="50138"/>
                    <a:pt x="14631" y="50256"/>
                    <a:pt x="14668" y="50439"/>
                  </a:cubicBezTo>
                  <a:cubicBezTo>
                    <a:pt x="15379" y="54037"/>
                    <a:pt x="16697" y="56339"/>
                    <a:pt x="17890" y="57741"/>
                  </a:cubicBezTo>
                  <a:cubicBezTo>
                    <a:pt x="18225" y="57804"/>
                    <a:pt x="18559" y="57971"/>
                    <a:pt x="18790" y="58243"/>
                  </a:cubicBezTo>
                  <a:cubicBezTo>
                    <a:pt x="18810" y="58243"/>
                    <a:pt x="19836" y="59059"/>
                    <a:pt x="23288" y="60001"/>
                  </a:cubicBezTo>
                  <a:cubicBezTo>
                    <a:pt x="25255" y="60545"/>
                    <a:pt x="27347" y="60838"/>
                    <a:pt x="29189" y="61068"/>
                  </a:cubicBezTo>
                  <a:cubicBezTo>
                    <a:pt x="31448" y="61382"/>
                    <a:pt x="33227" y="61633"/>
                    <a:pt x="34315" y="62260"/>
                  </a:cubicBezTo>
                  <a:cubicBezTo>
                    <a:pt x="34817" y="62553"/>
                    <a:pt x="36386" y="62972"/>
                    <a:pt x="38311" y="62972"/>
                  </a:cubicBezTo>
                  <a:cubicBezTo>
                    <a:pt x="39734" y="62972"/>
                    <a:pt x="41764" y="62763"/>
                    <a:pt x="43500" y="61737"/>
                  </a:cubicBezTo>
                  <a:cubicBezTo>
                    <a:pt x="45823" y="60398"/>
                    <a:pt x="46472" y="59666"/>
                    <a:pt x="46618" y="59457"/>
                  </a:cubicBezTo>
                  <a:cubicBezTo>
                    <a:pt x="46702" y="59206"/>
                    <a:pt x="46848" y="58975"/>
                    <a:pt x="47036" y="58787"/>
                  </a:cubicBezTo>
                  <a:cubicBezTo>
                    <a:pt x="47350" y="58513"/>
                    <a:pt x="47738" y="58367"/>
                    <a:pt x="48147" y="58367"/>
                  </a:cubicBezTo>
                  <a:cubicBezTo>
                    <a:pt x="48174" y="58367"/>
                    <a:pt x="48202" y="58367"/>
                    <a:pt x="48229" y="58369"/>
                  </a:cubicBezTo>
                  <a:cubicBezTo>
                    <a:pt x="48250" y="58390"/>
                    <a:pt x="48459" y="58390"/>
                    <a:pt x="48794" y="58390"/>
                  </a:cubicBezTo>
                  <a:cubicBezTo>
                    <a:pt x="49736" y="58390"/>
                    <a:pt x="52121" y="58285"/>
                    <a:pt x="54318" y="57322"/>
                  </a:cubicBezTo>
                  <a:cubicBezTo>
                    <a:pt x="55720" y="56695"/>
                    <a:pt x="56745" y="55732"/>
                    <a:pt x="57666" y="54874"/>
                  </a:cubicBezTo>
                  <a:cubicBezTo>
                    <a:pt x="58754" y="53807"/>
                    <a:pt x="59800" y="52824"/>
                    <a:pt x="61285" y="52719"/>
                  </a:cubicBezTo>
                  <a:cubicBezTo>
                    <a:pt x="62227" y="52656"/>
                    <a:pt x="62917" y="51548"/>
                    <a:pt x="62938" y="51527"/>
                  </a:cubicBezTo>
                  <a:cubicBezTo>
                    <a:pt x="63022" y="51380"/>
                    <a:pt x="63127" y="51255"/>
                    <a:pt x="63252" y="51150"/>
                  </a:cubicBezTo>
                  <a:cubicBezTo>
                    <a:pt x="63775" y="50208"/>
                    <a:pt x="64466" y="48618"/>
                    <a:pt x="64905" y="46275"/>
                  </a:cubicBezTo>
                  <a:cubicBezTo>
                    <a:pt x="65240" y="44559"/>
                    <a:pt x="65407" y="42425"/>
                    <a:pt x="65261" y="39851"/>
                  </a:cubicBezTo>
                  <a:cubicBezTo>
                    <a:pt x="65240" y="39621"/>
                    <a:pt x="65407" y="39433"/>
                    <a:pt x="65638" y="39433"/>
                  </a:cubicBezTo>
                  <a:cubicBezTo>
                    <a:pt x="65649" y="39432"/>
                    <a:pt x="65661" y="39431"/>
                    <a:pt x="65673" y="39431"/>
                  </a:cubicBezTo>
                  <a:cubicBezTo>
                    <a:pt x="65868" y="39431"/>
                    <a:pt x="66035" y="39592"/>
                    <a:pt x="66035" y="39809"/>
                  </a:cubicBezTo>
                  <a:cubicBezTo>
                    <a:pt x="66182" y="42090"/>
                    <a:pt x="66077" y="44036"/>
                    <a:pt x="65826" y="45668"/>
                  </a:cubicBezTo>
                  <a:cubicBezTo>
                    <a:pt x="66474" y="45250"/>
                    <a:pt x="67479" y="44454"/>
                    <a:pt x="68295" y="43136"/>
                  </a:cubicBezTo>
                  <a:cubicBezTo>
                    <a:pt x="68365" y="43009"/>
                    <a:pt x="68502" y="42939"/>
                    <a:pt x="68642" y="42939"/>
                  </a:cubicBezTo>
                  <a:cubicBezTo>
                    <a:pt x="68710" y="42939"/>
                    <a:pt x="68778" y="42956"/>
                    <a:pt x="68839" y="42990"/>
                  </a:cubicBezTo>
                  <a:cubicBezTo>
                    <a:pt x="69027" y="43115"/>
                    <a:pt x="69090" y="43345"/>
                    <a:pt x="68964" y="43534"/>
                  </a:cubicBezTo>
                  <a:cubicBezTo>
                    <a:pt x="67772" y="45501"/>
                    <a:pt x="66202" y="46400"/>
                    <a:pt x="65658" y="46672"/>
                  </a:cubicBezTo>
                  <a:cubicBezTo>
                    <a:pt x="65303" y="48451"/>
                    <a:pt x="64801" y="49790"/>
                    <a:pt x="64361" y="50752"/>
                  </a:cubicBezTo>
                  <a:lnTo>
                    <a:pt x="64717" y="50752"/>
                  </a:lnTo>
                  <a:cubicBezTo>
                    <a:pt x="66119" y="50752"/>
                    <a:pt x="70868" y="50501"/>
                    <a:pt x="73442" y="47258"/>
                  </a:cubicBezTo>
                  <a:cubicBezTo>
                    <a:pt x="76330" y="43617"/>
                    <a:pt x="74216" y="39265"/>
                    <a:pt x="74195" y="39203"/>
                  </a:cubicBezTo>
                  <a:cubicBezTo>
                    <a:pt x="73902" y="38659"/>
                    <a:pt x="73986" y="37968"/>
                    <a:pt x="74405" y="37487"/>
                  </a:cubicBezTo>
                  <a:cubicBezTo>
                    <a:pt x="74446" y="37445"/>
                    <a:pt x="77292" y="34055"/>
                    <a:pt x="78882" y="30164"/>
                  </a:cubicBezTo>
                  <a:cubicBezTo>
                    <a:pt x="80368" y="26481"/>
                    <a:pt x="80493" y="20371"/>
                    <a:pt x="76099" y="18216"/>
                  </a:cubicBezTo>
                  <a:cubicBezTo>
                    <a:pt x="75534" y="17944"/>
                    <a:pt x="75179" y="17337"/>
                    <a:pt x="75221" y="16710"/>
                  </a:cubicBezTo>
                  <a:cubicBezTo>
                    <a:pt x="75221" y="16668"/>
                    <a:pt x="75451" y="12148"/>
                    <a:pt x="73212" y="9784"/>
                  </a:cubicBezTo>
                  <a:cubicBezTo>
                    <a:pt x="72309" y="8809"/>
                    <a:pt x="71109" y="8348"/>
                    <a:pt x="69546" y="8348"/>
                  </a:cubicBezTo>
                  <a:cubicBezTo>
                    <a:pt x="69298" y="8348"/>
                    <a:pt x="69042" y="8359"/>
                    <a:pt x="68776" y="8382"/>
                  </a:cubicBezTo>
                  <a:cubicBezTo>
                    <a:pt x="68726" y="8388"/>
                    <a:pt x="68674" y="8390"/>
                    <a:pt x="68621" y="8390"/>
                  </a:cubicBezTo>
                  <a:cubicBezTo>
                    <a:pt x="68479" y="8390"/>
                    <a:pt x="68334" y="8371"/>
                    <a:pt x="68211" y="8340"/>
                  </a:cubicBezTo>
                  <a:lnTo>
                    <a:pt x="68211" y="8340"/>
                  </a:lnTo>
                  <a:cubicBezTo>
                    <a:pt x="68504" y="10077"/>
                    <a:pt x="68692" y="12483"/>
                    <a:pt x="68148" y="15161"/>
                  </a:cubicBezTo>
                  <a:cubicBezTo>
                    <a:pt x="68107" y="15371"/>
                    <a:pt x="67960" y="15496"/>
                    <a:pt x="67751" y="15496"/>
                  </a:cubicBezTo>
                  <a:lnTo>
                    <a:pt x="67688" y="15496"/>
                  </a:lnTo>
                  <a:cubicBezTo>
                    <a:pt x="67479" y="15433"/>
                    <a:pt x="67332" y="15224"/>
                    <a:pt x="67374" y="15015"/>
                  </a:cubicBezTo>
                  <a:cubicBezTo>
                    <a:pt x="68002" y="11897"/>
                    <a:pt x="67604" y="9135"/>
                    <a:pt x="67207" y="7461"/>
                  </a:cubicBezTo>
                  <a:lnTo>
                    <a:pt x="67207" y="7441"/>
                  </a:lnTo>
                  <a:cubicBezTo>
                    <a:pt x="67186" y="7441"/>
                    <a:pt x="67186" y="7441"/>
                    <a:pt x="67186" y="7420"/>
                  </a:cubicBezTo>
                  <a:cubicBezTo>
                    <a:pt x="66788" y="6499"/>
                    <a:pt x="65240" y="3737"/>
                    <a:pt x="63441" y="3360"/>
                  </a:cubicBezTo>
                  <a:cubicBezTo>
                    <a:pt x="62478" y="3151"/>
                    <a:pt x="61641" y="3068"/>
                    <a:pt x="60846" y="3005"/>
                  </a:cubicBezTo>
                  <a:cubicBezTo>
                    <a:pt x="59214" y="2858"/>
                    <a:pt x="57666" y="2691"/>
                    <a:pt x="56180" y="1435"/>
                  </a:cubicBezTo>
                  <a:cubicBezTo>
                    <a:pt x="55573" y="912"/>
                    <a:pt x="54464" y="578"/>
                    <a:pt x="53397" y="578"/>
                  </a:cubicBezTo>
                  <a:cubicBezTo>
                    <a:pt x="52393" y="578"/>
                    <a:pt x="51577" y="850"/>
                    <a:pt x="51096" y="1352"/>
                  </a:cubicBezTo>
                  <a:cubicBezTo>
                    <a:pt x="50780" y="1648"/>
                    <a:pt x="50389" y="1814"/>
                    <a:pt x="49976" y="1814"/>
                  </a:cubicBezTo>
                  <a:cubicBezTo>
                    <a:pt x="49952" y="1814"/>
                    <a:pt x="49928" y="1813"/>
                    <a:pt x="49903" y="1812"/>
                  </a:cubicBezTo>
                  <a:cubicBezTo>
                    <a:pt x="49464" y="1791"/>
                    <a:pt x="49045" y="1603"/>
                    <a:pt x="48752" y="1247"/>
                  </a:cubicBezTo>
                  <a:cubicBezTo>
                    <a:pt x="48752" y="1247"/>
                    <a:pt x="48271" y="682"/>
                    <a:pt x="47455" y="138"/>
                  </a:cubicBezTo>
                  <a:cubicBezTo>
                    <a:pt x="46870" y="48"/>
                    <a:pt x="46241" y="0"/>
                    <a:pt x="455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p198"/>
            <p:cNvSpPr/>
            <p:nvPr/>
          </p:nvSpPr>
          <p:spPr>
            <a:xfrm>
              <a:off x="5837600" y="1320725"/>
              <a:ext cx="1119740" cy="1084967"/>
            </a:xfrm>
            <a:custGeom>
              <a:rect b="b" l="l" r="r" t="t"/>
              <a:pathLst>
                <a:path extrusionOk="0" h="57688" w="59529">
                  <a:moveTo>
                    <a:pt x="29854" y="6804"/>
                  </a:moveTo>
                  <a:cubicBezTo>
                    <a:pt x="30019" y="6804"/>
                    <a:pt x="30168" y="6904"/>
                    <a:pt x="30235" y="7073"/>
                  </a:cubicBezTo>
                  <a:cubicBezTo>
                    <a:pt x="30298" y="7282"/>
                    <a:pt x="30193" y="7512"/>
                    <a:pt x="29984" y="7575"/>
                  </a:cubicBezTo>
                  <a:cubicBezTo>
                    <a:pt x="27452" y="8412"/>
                    <a:pt x="26825" y="11069"/>
                    <a:pt x="26825" y="11111"/>
                  </a:cubicBezTo>
                  <a:cubicBezTo>
                    <a:pt x="26783" y="11278"/>
                    <a:pt x="26615" y="11425"/>
                    <a:pt x="26448" y="11425"/>
                  </a:cubicBezTo>
                  <a:cubicBezTo>
                    <a:pt x="26435" y="11425"/>
                    <a:pt x="26423" y="11425"/>
                    <a:pt x="26411" y="11425"/>
                  </a:cubicBezTo>
                  <a:cubicBezTo>
                    <a:pt x="25197" y="11425"/>
                    <a:pt x="24397" y="12429"/>
                    <a:pt x="24377" y="12429"/>
                  </a:cubicBezTo>
                  <a:cubicBezTo>
                    <a:pt x="24314" y="12534"/>
                    <a:pt x="24188" y="12597"/>
                    <a:pt x="24063" y="12597"/>
                  </a:cubicBezTo>
                  <a:cubicBezTo>
                    <a:pt x="23979" y="12597"/>
                    <a:pt x="23895" y="12555"/>
                    <a:pt x="23832" y="12513"/>
                  </a:cubicBezTo>
                  <a:cubicBezTo>
                    <a:pt x="23665" y="12367"/>
                    <a:pt x="23623" y="12136"/>
                    <a:pt x="23770" y="11948"/>
                  </a:cubicBezTo>
                  <a:cubicBezTo>
                    <a:pt x="23791" y="11906"/>
                    <a:pt x="24690" y="10776"/>
                    <a:pt x="26134" y="10630"/>
                  </a:cubicBezTo>
                  <a:cubicBezTo>
                    <a:pt x="26385" y="9835"/>
                    <a:pt x="27285" y="7638"/>
                    <a:pt x="29733" y="6822"/>
                  </a:cubicBezTo>
                  <a:cubicBezTo>
                    <a:pt x="29774" y="6810"/>
                    <a:pt x="29814" y="6804"/>
                    <a:pt x="29854" y="6804"/>
                  </a:cubicBezTo>
                  <a:close/>
                  <a:moveTo>
                    <a:pt x="32817" y="11426"/>
                  </a:moveTo>
                  <a:cubicBezTo>
                    <a:pt x="33267" y="11426"/>
                    <a:pt x="33734" y="11516"/>
                    <a:pt x="34211" y="11697"/>
                  </a:cubicBezTo>
                  <a:cubicBezTo>
                    <a:pt x="34399" y="11781"/>
                    <a:pt x="34504" y="12011"/>
                    <a:pt x="34420" y="12199"/>
                  </a:cubicBezTo>
                  <a:cubicBezTo>
                    <a:pt x="34372" y="12359"/>
                    <a:pt x="34226" y="12458"/>
                    <a:pt x="34066" y="12458"/>
                  </a:cubicBezTo>
                  <a:cubicBezTo>
                    <a:pt x="34017" y="12458"/>
                    <a:pt x="33967" y="12449"/>
                    <a:pt x="33918" y="12429"/>
                  </a:cubicBezTo>
                  <a:cubicBezTo>
                    <a:pt x="33544" y="12288"/>
                    <a:pt x="33180" y="12216"/>
                    <a:pt x="32829" y="12216"/>
                  </a:cubicBezTo>
                  <a:cubicBezTo>
                    <a:pt x="32298" y="12216"/>
                    <a:pt x="31798" y="12382"/>
                    <a:pt x="31344" y="12722"/>
                  </a:cubicBezTo>
                  <a:cubicBezTo>
                    <a:pt x="30151" y="13601"/>
                    <a:pt x="29440" y="15547"/>
                    <a:pt x="29586" y="17556"/>
                  </a:cubicBezTo>
                  <a:cubicBezTo>
                    <a:pt x="29879" y="21301"/>
                    <a:pt x="26866" y="23435"/>
                    <a:pt x="21531" y="26867"/>
                  </a:cubicBezTo>
                  <a:cubicBezTo>
                    <a:pt x="16321" y="30193"/>
                    <a:pt x="18058" y="35508"/>
                    <a:pt x="18141" y="35738"/>
                  </a:cubicBezTo>
                  <a:cubicBezTo>
                    <a:pt x="18204" y="35947"/>
                    <a:pt x="18079" y="36178"/>
                    <a:pt x="17890" y="36240"/>
                  </a:cubicBezTo>
                  <a:cubicBezTo>
                    <a:pt x="17848" y="36261"/>
                    <a:pt x="17806" y="36261"/>
                    <a:pt x="17765" y="36261"/>
                  </a:cubicBezTo>
                  <a:cubicBezTo>
                    <a:pt x="17597" y="36261"/>
                    <a:pt x="17451" y="36157"/>
                    <a:pt x="17388" y="35989"/>
                  </a:cubicBezTo>
                  <a:cubicBezTo>
                    <a:pt x="17367" y="35926"/>
                    <a:pt x="15379" y="29880"/>
                    <a:pt x="21092" y="26197"/>
                  </a:cubicBezTo>
                  <a:cubicBezTo>
                    <a:pt x="26636" y="22640"/>
                    <a:pt x="29042" y="20736"/>
                    <a:pt x="28812" y="17618"/>
                  </a:cubicBezTo>
                  <a:cubicBezTo>
                    <a:pt x="28624" y="15317"/>
                    <a:pt x="29440" y="13141"/>
                    <a:pt x="30884" y="12074"/>
                  </a:cubicBezTo>
                  <a:cubicBezTo>
                    <a:pt x="31468" y="11642"/>
                    <a:pt x="32122" y="11426"/>
                    <a:pt x="32817" y="11426"/>
                  </a:cubicBezTo>
                  <a:close/>
                  <a:moveTo>
                    <a:pt x="14197" y="37841"/>
                  </a:moveTo>
                  <a:cubicBezTo>
                    <a:pt x="14323" y="37841"/>
                    <a:pt x="14445" y="37897"/>
                    <a:pt x="14521" y="37998"/>
                  </a:cubicBezTo>
                  <a:cubicBezTo>
                    <a:pt x="14647" y="38165"/>
                    <a:pt x="14626" y="38416"/>
                    <a:pt x="14438" y="38542"/>
                  </a:cubicBezTo>
                  <a:cubicBezTo>
                    <a:pt x="12471" y="40069"/>
                    <a:pt x="13224" y="42476"/>
                    <a:pt x="13266" y="42580"/>
                  </a:cubicBezTo>
                  <a:cubicBezTo>
                    <a:pt x="13329" y="42789"/>
                    <a:pt x="13224" y="43020"/>
                    <a:pt x="13015" y="43082"/>
                  </a:cubicBezTo>
                  <a:cubicBezTo>
                    <a:pt x="12973" y="43082"/>
                    <a:pt x="12931" y="43103"/>
                    <a:pt x="12889" y="43103"/>
                  </a:cubicBezTo>
                  <a:cubicBezTo>
                    <a:pt x="12722" y="43103"/>
                    <a:pt x="12576" y="42999"/>
                    <a:pt x="12513" y="42831"/>
                  </a:cubicBezTo>
                  <a:cubicBezTo>
                    <a:pt x="12513" y="42789"/>
                    <a:pt x="11529" y="39776"/>
                    <a:pt x="13957" y="37914"/>
                  </a:cubicBezTo>
                  <a:cubicBezTo>
                    <a:pt x="14031" y="37865"/>
                    <a:pt x="14115" y="37841"/>
                    <a:pt x="14197" y="37841"/>
                  </a:cubicBezTo>
                  <a:close/>
                  <a:moveTo>
                    <a:pt x="53460" y="1"/>
                  </a:moveTo>
                  <a:cubicBezTo>
                    <a:pt x="52937" y="1"/>
                    <a:pt x="52414" y="84"/>
                    <a:pt x="51912" y="273"/>
                  </a:cubicBezTo>
                  <a:cubicBezTo>
                    <a:pt x="51766" y="315"/>
                    <a:pt x="51640" y="377"/>
                    <a:pt x="51494" y="419"/>
                  </a:cubicBezTo>
                  <a:cubicBezTo>
                    <a:pt x="51452" y="524"/>
                    <a:pt x="51368" y="587"/>
                    <a:pt x="51242" y="607"/>
                  </a:cubicBezTo>
                  <a:cubicBezTo>
                    <a:pt x="51180" y="628"/>
                    <a:pt x="44421" y="2260"/>
                    <a:pt x="41136" y="7575"/>
                  </a:cubicBezTo>
                  <a:cubicBezTo>
                    <a:pt x="41827" y="7847"/>
                    <a:pt x="42559" y="8286"/>
                    <a:pt x="43208" y="8998"/>
                  </a:cubicBezTo>
                  <a:cubicBezTo>
                    <a:pt x="43354" y="9144"/>
                    <a:pt x="43333" y="9395"/>
                    <a:pt x="43187" y="9542"/>
                  </a:cubicBezTo>
                  <a:cubicBezTo>
                    <a:pt x="43103" y="9626"/>
                    <a:pt x="43019" y="9646"/>
                    <a:pt x="42915" y="9646"/>
                  </a:cubicBezTo>
                  <a:cubicBezTo>
                    <a:pt x="42810" y="9646"/>
                    <a:pt x="42706" y="9605"/>
                    <a:pt x="42622" y="9521"/>
                  </a:cubicBezTo>
                  <a:cubicBezTo>
                    <a:pt x="41994" y="8851"/>
                    <a:pt x="41304" y="8454"/>
                    <a:pt x="40634" y="8224"/>
                  </a:cubicBezTo>
                  <a:cubicBezTo>
                    <a:pt x="40592" y="8245"/>
                    <a:pt x="40550" y="8245"/>
                    <a:pt x="40509" y="8245"/>
                  </a:cubicBezTo>
                  <a:cubicBezTo>
                    <a:pt x="40446" y="8245"/>
                    <a:pt x="40383" y="8224"/>
                    <a:pt x="40320" y="8203"/>
                  </a:cubicBezTo>
                  <a:cubicBezTo>
                    <a:pt x="40278" y="8182"/>
                    <a:pt x="40237" y="8140"/>
                    <a:pt x="40216" y="8098"/>
                  </a:cubicBezTo>
                  <a:cubicBezTo>
                    <a:pt x="39766" y="7990"/>
                    <a:pt x="39332" y="7951"/>
                    <a:pt x="38939" y="7951"/>
                  </a:cubicBezTo>
                  <a:cubicBezTo>
                    <a:pt x="37961" y="7951"/>
                    <a:pt x="37241" y="8194"/>
                    <a:pt x="37182" y="8224"/>
                  </a:cubicBezTo>
                  <a:cubicBezTo>
                    <a:pt x="37136" y="8237"/>
                    <a:pt x="37090" y="8244"/>
                    <a:pt x="37044" y="8244"/>
                  </a:cubicBezTo>
                  <a:cubicBezTo>
                    <a:pt x="36880" y="8244"/>
                    <a:pt x="36729" y="8157"/>
                    <a:pt x="36680" y="7993"/>
                  </a:cubicBezTo>
                  <a:cubicBezTo>
                    <a:pt x="36596" y="7784"/>
                    <a:pt x="36701" y="7554"/>
                    <a:pt x="36910" y="7491"/>
                  </a:cubicBezTo>
                  <a:cubicBezTo>
                    <a:pt x="36986" y="7461"/>
                    <a:pt x="37821" y="7167"/>
                    <a:pt x="38960" y="7167"/>
                  </a:cubicBezTo>
                  <a:cubicBezTo>
                    <a:pt x="39392" y="7167"/>
                    <a:pt x="39868" y="7209"/>
                    <a:pt x="40362" y="7324"/>
                  </a:cubicBezTo>
                  <a:cubicBezTo>
                    <a:pt x="41806" y="4897"/>
                    <a:pt x="43877" y="3202"/>
                    <a:pt x="45823" y="2030"/>
                  </a:cubicBezTo>
                  <a:lnTo>
                    <a:pt x="45823" y="2030"/>
                  </a:lnTo>
                  <a:cubicBezTo>
                    <a:pt x="44547" y="2239"/>
                    <a:pt x="43166" y="2344"/>
                    <a:pt x="41450" y="2344"/>
                  </a:cubicBezTo>
                  <a:cubicBezTo>
                    <a:pt x="40927" y="2344"/>
                    <a:pt x="40362" y="2344"/>
                    <a:pt x="39755" y="2323"/>
                  </a:cubicBezTo>
                  <a:lnTo>
                    <a:pt x="39504" y="2323"/>
                  </a:lnTo>
                  <a:cubicBezTo>
                    <a:pt x="35654" y="2323"/>
                    <a:pt x="34252" y="4499"/>
                    <a:pt x="34190" y="4583"/>
                  </a:cubicBezTo>
                  <a:cubicBezTo>
                    <a:pt x="33893" y="5054"/>
                    <a:pt x="33377" y="5351"/>
                    <a:pt x="32838" y="5351"/>
                  </a:cubicBezTo>
                  <a:cubicBezTo>
                    <a:pt x="32731" y="5351"/>
                    <a:pt x="32623" y="5339"/>
                    <a:pt x="32516" y="5315"/>
                  </a:cubicBezTo>
                  <a:cubicBezTo>
                    <a:pt x="32495" y="5315"/>
                    <a:pt x="31281" y="5064"/>
                    <a:pt x="29607" y="5064"/>
                  </a:cubicBezTo>
                  <a:cubicBezTo>
                    <a:pt x="27138" y="5064"/>
                    <a:pt x="23770" y="5587"/>
                    <a:pt x="21677" y="8077"/>
                  </a:cubicBezTo>
                  <a:cubicBezTo>
                    <a:pt x="18288" y="12115"/>
                    <a:pt x="19355" y="14689"/>
                    <a:pt x="19397" y="14815"/>
                  </a:cubicBezTo>
                  <a:cubicBezTo>
                    <a:pt x="19564" y="15170"/>
                    <a:pt x="19585" y="15610"/>
                    <a:pt x="19439" y="16007"/>
                  </a:cubicBezTo>
                  <a:cubicBezTo>
                    <a:pt x="21489" y="16488"/>
                    <a:pt x="24125" y="17514"/>
                    <a:pt x="26071" y="19836"/>
                  </a:cubicBezTo>
                  <a:cubicBezTo>
                    <a:pt x="26218" y="19983"/>
                    <a:pt x="26197" y="20234"/>
                    <a:pt x="26029" y="20380"/>
                  </a:cubicBezTo>
                  <a:cubicBezTo>
                    <a:pt x="25946" y="20443"/>
                    <a:pt x="25862" y="20464"/>
                    <a:pt x="25778" y="20464"/>
                  </a:cubicBezTo>
                  <a:cubicBezTo>
                    <a:pt x="25674" y="20464"/>
                    <a:pt x="25548" y="20422"/>
                    <a:pt x="25485" y="20338"/>
                  </a:cubicBezTo>
                  <a:cubicBezTo>
                    <a:pt x="23581" y="18079"/>
                    <a:pt x="20924" y="17116"/>
                    <a:pt x="18936" y="16698"/>
                  </a:cubicBezTo>
                  <a:cubicBezTo>
                    <a:pt x="18727" y="16886"/>
                    <a:pt x="18476" y="16991"/>
                    <a:pt x="18225" y="17032"/>
                  </a:cubicBezTo>
                  <a:cubicBezTo>
                    <a:pt x="18162" y="17053"/>
                    <a:pt x="12555" y="18016"/>
                    <a:pt x="11048" y="22431"/>
                  </a:cubicBezTo>
                  <a:cubicBezTo>
                    <a:pt x="9437" y="27160"/>
                    <a:pt x="9542" y="28833"/>
                    <a:pt x="9542" y="28854"/>
                  </a:cubicBezTo>
                  <a:cubicBezTo>
                    <a:pt x="9604" y="29273"/>
                    <a:pt x="9500" y="29670"/>
                    <a:pt x="9228" y="30005"/>
                  </a:cubicBezTo>
                  <a:cubicBezTo>
                    <a:pt x="9897" y="30068"/>
                    <a:pt x="10567" y="30256"/>
                    <a:pt x="11069" y="30633"/>
                  </a:cubicBezTo>
                  <a:cubicBezTo>
                    <a:pt x="11425" y="30277"/>
                    <a:pt x="11927" y="29900"/>
                    <a:pt x="12576" y="29587"/>
                  </a:cubicBezTo>
                  <a:cubicBezTo>
                    <a:pt x="12631" y="29565"/>
                    <a:pt x="12687" y="29554"/>
                    <a:pt x="12742" y="29554"/>
                  </a:cubicBezTo>
                  <a:cubicBezTo>
                    <a:pt x="12897" y="29554"/>
                    <a:pt x="13042" y="29636"/>
                    <a:pt x="13120" y="29775"/>
                  </a:cubicBezTo>
                  <a:cubicBezTo>
                    <a:pt x="13203" y="29963"/>
                    <a:pt x="13120" y="30214"/>
                    <a:pt x="12931" y="30298"/>
                  </a:cubicBezTo>
                  <a:cubicBezTo>
                    <a:pt x="10546" y="31449"/>
                    <a:pt x="11027" y="33060"/>
                    <a:pt x="11027" y="33060"/>
                  </a:cubicBezTo>
                  <a:cubicBezTo>
                    <a:pt x="11090" y="33269"/>
                    <a:pt x="10985" y="33499"/>
                    <a:pt x="10776" y="33562"/>
                  </a:cubicBezTo>
                  <a:cubicBezTo>
                    <a:pt x="10734" y="33583"/>
                    <a:pt x="10692" y="33583"/>
                    <a:pt x="10651" y="33583"/>
                  </a:cubicBezTo>
                  <a:cubicBezTo>
                    <a:pt x="10483" y="33583"/>
                    <a:pt x="10337" y="33478"/>
                    <a:pt x="10274" y="33311"/>
                  </a:cubicBezTo>
                  <a:cubicBezTo>
                    <a:pt x="10274" y="33290"/>
                    <a:pt x="9981" y="32328"/>
                    <a:pt x="10609" y="31281"/>
                  </a:cubicBezTo>
                  <a:cubicBezTo>
                    <a:pt x="10060" y="30867"/>
                    <a:pt x="9157" y="30751"/>
                    <a:pt x="8358" y="30751"/>
                  </a:cubicBezTo>
                  <a:cubicBezTo>
                    <a:pt x="7785" y="30751"/>
                    <a:pt x="7265" y="30811"/>
                    <a:pt x="6968" y="30863"/>
                  </a:cubicBezTo>
                  <a:lnTo>
                    <a:pt x="6843" y="30863"/>
                  </a:lnTo>
                  <a:cubicBezTo>
                    <a:pt x="5964" y="31219"/>
                    <a:pt x="4938" y="32097"/>
                    <a:pt x="4834" y="34148"/>
                  </a:cubicBezTo>
                  <a:cubicBezTo>
                    <a:pt x="5273" y="35780"/>
                    <a:pt x="6089" y="37768"/>
                    <a:pt x="7638" y="39107"/>
                  </a:cubicBezTo>
                  <a:cubicBezTo>
                    <a:pt x="7805" y="39274"/>
                    <a:pt x="7805" y="39504"/>
                    <a:pt x="7679" y="39672"/>
                  </a:cubicBezTo>
                  <a:cubicBezTo>
                    <a:pt x="7596" y="39756"/>
                    <a:pt x="7491" y="39818"/>
                    <a:pt x="7366" y="39818"/>
                  </a:cubicBezTo>
                  <a:cubicBezTo>
                    <a:pt x="7282" y="39818"/>
                    <a:pt x="7177" y="39776"/>
                    <a:pt x="7115" y="39714"/>
                  </a:cubicBezTo>
                  <a:cubicBezTo>
                    <a:pt x="5880" y="38626"/>
                    <a:pt x="5064" y="37203"/>
                    <a:pt x="4562" y="35864"/>
                  </a:cubicBezTo>
                  <a:cubicBezTo>
                    <a:pt x="3976" y="36889"/>
                    <a:pt x="0" y="44484"/>
                    <a:pt x="2553" y="49339"/>
                  </a:cubicBezTo>
                  <a:cubicBezTo>
                    <a:pt x="4813" y="53691"/>
                    <a:pt x="8433" y="54025"/>
                    <a:pt x="9479" y="54025"/>
                  </a:cubicBezTo>
                  <a:lnTo>
                    <a:pt x="9688" y="54025"/>
                  </a:lnTo>
                  <a:cubicBezTo>
                    <a:pt x="9740" y="54020"/>
                    <a:pt x="9791" y="54018"/>
                    <a:pt x="9841" y="54018"/>
                  </a:cubicBezTo>
                  <a:cubicBezTo>
                    <a:pt x="9992" y="54018"/>
                    <a:pt x="10133" y="54041"/>
                    <a:pt x="10274" y="54088"/>
                  </a:cubicBezTo>
                  <a:cubicBezTo>
                    <a:pt x="11634" y="53021"/>
                    <a:pt x="13057" y="50992"/>
                    <a:pt x="12576" y="47121"/>
                  </a:cubicBezTo>
                  <a:cubicBezTo>
                    <a:pt x="11236" y="46493"/>
                    <a:pt x="10692" y="45300"/>
                    <a:pt x="10692" y="45300"/>
                  </a:cubicBezTo>
                  <a:cubicBezTo>
                    <a:pt x="10609" y="45091"/>
                    <a:pt x="10692" y="44861"/>
                    <a:pt x="10902" y="44777"/>
                  </a:cubicBezTo>
                  <a:cubicBezTo>
                    <a:pt x="10950" y="44756"/>
                    <a:pt x="11002" y="44745"/>
                    <a:pt x="11053" y="44745"/>
                  </a:cubicBezTo>
                  <a:cubicBezTo>
                    <a:pt x="11201" y="44745"/>
                    <a:pt x="11347" y="44831"/>
                    <a:pt x="11425" y="44986"/>
                  </a:cubicBezTo>
                  <a:cubicBezTo>
                    <a:pt x="11446" y="45049"/>
                    <a:pt x="11885" y="46033"/>
                    <a:pt x="13057" y="46493"/>
                  </a:cubicBezTo>
                  <a:lnTo>
                    <a:pt x="13078" y="46493"/>
                  </a:lnTo>
                  <a:cubicBezTo>
                    <a:pt x="13439" y="46642"/>
                    <a:pt x="13867" y="46732"/>
                    <a:pt x="14370" y="46732"/>
                  </a:cubicBezTo>
                  <a:cubicBezTo>
                    <a:pt x="14712" y="46732"/>
                    <a:pt x="15090" y="46691"/>
                    <a:pt x="15505" y="46598"/>
                  </a:cubicBezTo>
                  <a:cubicBezTo>
                    <a:pt x="15538" y="46588"/>
                    <a:pt x="15571" y="46583"/>
                    <a:pt x="15604" y="46583"/>
                  </a:cubicBezTo>
                  <a:cubicBezTo>
                    <a:pt x="15777" y="46583"/>
                    <a:pt x="15933" y="46714"/>
                    <a:pt x="15986" y="46890"/>
                  </a:cubicBezTo>
                  <a:cubicBezTo>
                    <a:pt x="16028" y="47100"/>
                    <a:pt x="15902" y="47309"/>
                    <a:pt x="15672" y="47351"/>
                  </a:cubicBezTo>
                  <a:cubicBezTo>
                    <a:pt x="15212" y="47476"/>
                    <a:pt x="14773" y="47518"/>
                    <a:pt x="14375" y="47518"/>
                  </a:cubicBezTo>
                  <a:cubicBezTo>
                    <a:pt x="14019" y="47518"/>
                    <a:pt x="13685" y="47476"/>
                    <a:pt x="13392" y="47414"/>
                  </a:cubicBezTo>
                  <a:lnTo>
                    <a:pt x="13392" y="47414"/>
                  </a:lnTo>
                  <a:cubicBezTo>
                    <a:pt x="13768" y="51159"/>
                    <a:pt x="12387" y="53293"/>
                    <a:pt x="10964" y="54507"/>
                  </a:cubicBezTo>
                  <a:cubicBezTo>
                    <a:pt x="11174" y="54695"/>
                    <a:pt x="11299" y="54967"/>
                    <a:pt x="11362" y="55260"/>
                  </a:cubicBezTo>
                  <a:cubicBezTo>
                    <a:pt x="11425" y="55448"/>
                    <a:pt x="11906" y="57248"/>
                    <a:pt x="13894" y="57582"/>
                  </a:cubicBezTo>
                  <a:cubicBezTo>
                    <a:pt x="14312" y="57645"/>
                    <a:pt x="14773" y="57687"/>
                    <a:pt x="15254" y="57687"/>
                  </a:cubicBezTo>
                  <a:cubicBezTo>
                    <a:pt x="17660" y="57687"/>
                    <a:pt x="20087" y="56871"/>
                    <a:pt x="20108" y="56850"/>
                  </a:cubicBezTo>
                  <a:cubicBezTo>
                    <a:pt x="20265" y="56803"/>
                    <a:pt x="20422" y="56779"/>
                    <a:pt x="20588" y="56779"/>
                  </a:cubicBezTo>
                  <a:cubicBezTo>
                    <a:pt x="20643" y="56779"/>
                    <a:pt x="20699" y="56782"/>
                    <a:pt x="20757" y="56787"/>
                  </a:cubicBezTo>
                  <a:cubicBezTo>
                    <a:pt x="19522" y="52770"/>
                    <a:pt x="19229" y="46953"/>
                    <a:pt x="24251" y="41325"/>
                  </a:cubicBezTo>
                  <a:cubicBezTo>
                    <a:pt x="23581" y="40132"/>
                    <a:pt x="22493" y="37203"/>
                    <a:pt x="24523" y="32390"/>
                  </a:cubicBezTo>
                  <a:cubicBezTo>
                    <a:pt x="26678" y="27306"/>
                    <a:pt x="31407" y="25883"/>
                    <a:pt x="32872" y="25569"/>
                  </a:cubicBezTo>
                  <a:cubicBezTo>
                    <a:pt x="33604" y="24084"/>
                    <a:pt x="36429" y="18916"/>
                    <a:pt x="40885" y="18037"/>
                  </a:cubicBezTo>
                  <a:cubicBezTo>
                    <a:pt x="40530" y="17388"/>
                    <a:pt x="39442" y="15986"/>
                    <a:pt x="37035" y="15421"/>
                  </a:cubicBezTo>
                  <a:cubicBezTo>
                    <a:pt x="36826" y="15380"/>
                    <a:pt x="36701" y="15170"/>
                    <a:pt x="36742" y="14961"/>
                  </a:cubicBezTo>
                  <a:cubicBezTo>
                    <a:pt x="36778" y="14785"/>
                    <a:pt x="36946" y="14653"/>
                    <a:pt x="37123" y="14653"/>
                  </a:cubicBezTo>
                  <a:cubicBezTo>
                    <a:pt x="37157" y="14653"/>
                    <a:pt x="37190" y="14658"/>
                    <a:pt x="37224" y="14668"/>
                  </a:cubicBezTo>
                  <a:cubicBezTo>
                    <a:pt x="39609" y="15212"/>
                    <a:pt x="40843" y="16551"/>
                    <a:pt x="41387" y="17367"/>
                  </a:cubicBezTo>
                  <a:cubicBezTo>
                    <a:pt x="42392" y="15568"/>
                    <a:pt x="44882" y="12157"/>
                    <a:pt x="49234" y="11969"/>
                  </a:cubicBezTo>
                  <a:cubicBezTo>
                    <a:pt x="49569" y="10902"/>
                    <a:pt x="50573" y="8642"/>
                    <a:pt x="53272" y="6215"/>
                  </a:cubicBezTo>
                  <a:cubicBezTo>
                    <a:pt x="55134" y="4541"/>
                    <a:pt x="57352" y="3579"/>
                    <a:pt x="59528" y="3118"/>
                  </a:cubicBezTo>
                  <a:lnTo>
                    <a:pt x="59424" y="3014"/>
                  </a:lnTo>
                  <a:cubicBezTo>
                    <a:pt x="59403" y="2972"/>
                    <a:pt x="56599" y="1"/>
                    <a:pt x="534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26" name="Google Shape;4426;p198"/>
          <p:cNvSpPr txBox="1"/>
          <p:nvPr>
            <p:ph idx="2" type="title"/>
          </p:nvPr>
        </p:nvSpPr>
        <p:spPr>
          <a:xfrm>
            <a:off x="713229" y="545125"/>
            <a:ext cx="991800" cy="97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430" name="Shape 4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1" name="Google Shape;4431;p199"/>
          <p:cNvSpPr txBox="1"/>
          <p:nvPr>
            <p:ph idx="15" type="ctrTitle"/>
          </p:nvPr>
        </p:nvSpPr>
        <p:spPr>
          <a:xfrm>
            <a:off x="713227" y="543425"/>
            <a:ext cx="3222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Aim</a:t>
            </a:r>
            <a:endParaRPr/>
          </a:p>
        </p:txBody>
      </p:sp>
      <p:sp>
        <p:nvSpPr>
          <p:cNvPr id="4432" name="Google Shape;4432;p199"/>
          <p:cNvSpPr txBox="1"/>
          <p:nvPr>
            <p:ph idx="5" type="subTitle"/>
          </p:nvPr>
        </p:nvSpPr>
        <p:spPr>
          <a:xfrm flipH="1">
            <a:off x="1716375" y="1055523"/>
            <a:ext cx="6404100" cy="3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High‑impact domain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Motivation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Clinical focus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availability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goal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Method stack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36" name="Shape 4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7" name="Google Shape;4437;p200"/>
          <p:cNvSpPr txBox="1"/>
          <p:nvPr>
            <p:ph type="ctrTitle"/>
          </p:nvPr>
        </p:nvSpPr>
        <p:spPr>
          <a:xfrm>
            <a:off x="1967100" y="545125"/>
            <a:ext cx="5209800" cy="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our data</a:t>
            </a:r>
            <a:endParaRPr/>
          </a:p>
        </p:txBody>
      </p:sp>
      <p:pic>
        <p:nvPicPr>
          <p:cNvPr id="4438" name="Google Shape;4438;p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25" y="1057225"/>
            <a:ext cx="2899500" cy="318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9" name="Google Shape;4439;p2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5850" y="1057225"/>
            <a:ext cx="2963527" cy="318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0" name="Google Shape;4440;p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25913" y="1170131"/>
            <a:ext cx="2963525" cy="1536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1" name="Google Shape;4441;p2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51900" y="2819338"/>
            <a:ext cx="2911550" cy="1312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5" name="Shape 4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6" name="Google Shape;4446;p201"/>
          <p:cNvSpPr txBox="1"/>
          <p:nvPr>
            <p:ph idx="15" type="ctrTitle"/>
          </p:nvPr>
        </p:nvSpPr>
        <p:spPr>
          <a:xfrm>
            <a:off x="472595" y="287375"/>
            <a:ext cx="3222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">
                <a:latin typeface="Arial Rounded"/>
                <a:ea typeface="Arial Rounded"/>
                <a:cs typeface="Arial Rounded"/>
                <a:sym typeface="Arial Rounded"/>
              </a:rPr>
              <a:t>Methodology U</a:t>
            </a:r>
            <a:r>
              <a:rPr lang="en">
                <a:latin typeface="Arial Rounded"/>
                <a:ea typeface="Arial Rounded"/>
                <a:cs typeface="Arial Rounded"/>
                <a:sym typeface="Arial Rounded"/>
              </a:rPr>
              <a:t>sed</a:t>
            </a:r>
            <a:endParaRPr/>
          </a:p>
        </p:txBody>
      </p:sp>
      <p:sp>
        <p:nvSpPr>
          <p:cNvPr id="4447" name="Google Shape;4447;p201"/>
          <p:cNvSpPr txBox="1"/>
          <p:nvPr>
            <p:ph idx="5" type="subTitle"/>
          </p:nvPr>
        </p:nvSpPr>
        <p:spPr>
          <a:xfrm flipH="1">
            <a:off x="1369950" y="1105000"/>
            <a:ext cx="6404100" cy="3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400"/>
              <a:t>Data Augmentation and Data Preprocessing</a:t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400"/>
              <a:t>ResNet</a:t>
            </a:r>
            <a:endParaRPr sz="2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400"/>
              <a:t>U-Net and Faster R-CNN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1" name="Shape 4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2" name="Google Shape;4452;p202"/>
          <p:cNvSpPr txBox="1"/>
          <p:nvPr>
            <p:ph idx="15" type="ctrTitle"/>
          </p:nvPr>
        </p:nvSpPr>
        <p:spPr>
          <a:xfrm>
            <a:off x="433227" y="202550"/>
            <a:ext cx="3222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Paper </a:t>
            </a:r>
            <a:r>
              <a:rPr lang="en"/>
              <a:t>R</a:t>
            </a:r>
            <a:r>
              <a:rPr lang="en"/>
              <a:t>eferenced</a:t>
            </a:r>
            <a:endParaRPr/>
          </a:p>
        </p:txBody>
      </p:sp>
      <p:sp>
        <p:nvSpPr>
          <p:cNvPr id="4453" name="Google Shape;4453;p202"/>
          <p:cNvSpPr txBox="1"/>
          <p:nvPr>
            <p:ph idx="5" type="subTitle"/>
          </p:nvPr>
        </p:nvSpPr>
        <p:spPr>
          <a:xfrm flipH="1">
            <a:off x="1369950" y="1091850"/>
            <a:ext cx="6404100" cy="36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Abdusalomov et al., 2023: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i="1" lang="en" sz="1400">
                <a:solidFill>
                  <a:schemeClr val="dk1"/>
                </a:solidFill>
              </a:rPr>
              <a:t>Brain Tumor Detection Based on Deep Learning Approaches and Magnetic Resonance Imaging</a:t>
            </a:r>
            <a:r>
              <a:rPr lang="en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The original paper that we referenced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Ronneberger et al., 2015: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U-Net paper </a:t>
            </a:r>
            <a:endParaRPr sz="1400">
              <a:solidFill>
                <a:schemeClr val="dk1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Shaoqing Ren et al., 2015:</a:t>
            </a:r>
            <a:endParaRPr sz="1400"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chemeClr val="dk1"/>
                </a:solidFill>
              </a:rPr>
              <a:t>Faster R-CNN paper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4457" name="Shape 4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8" name="Google Shape;4458;p203"/>
          <p:cNvSpPr txBox="1"/>
          <p:nvPr>
            <p:ph type="ctrTitle"/>
          </p:nvPr>
        </p:nvSpPr>
        <p:spPr>
          <a:xfrm flipH="1">
            <a:off x="3698200" y="-1268445"/>
            <a:ext cx="5162400" cy="362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900"/>
              <a:t>Data Augmentation and</a:t>
            </a:r>
            <a:endParaRPr sz="2900"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2900"/>
              <a:t> Data Preprocessing</a:t>
            </a:r>
            <a:endParaRPr sz="2900"/>
          </a:p>
        </p:txBody>
      </p:sp>
      <p:grpSp>
        <p:nvGrpSpPr>
          <p:cNvPr id="4459" name="Google Shape;4459;p203"/>
          <p:cNvGrpSpPr/>
          <p:nvPr/>
        </p:nvGrpSpPr>
        <p:grpSpPr>
          <a:xfrm>
            <a:off x="1158230" y="1015355"/>
            <a:ext cx="2973429" cy="3338123"/>
            <a:chOff x="1158230" y="1243955"/>
            <a:chExt cx="2973429" cy="3338123"/>
          </a:xfrm>
        </p:grpSpPr>
        <p:grpSp>
          <p:nvGrpSpPr>
            <p:cNvPr id="4460" name="Google Shape;4460;p203"/>
            <p:cNvGrpSpPr/>
            <p:nvPr/>
          </p:nvGrpSpPr>
          <p:grpSpPr>
            <a:xfrm flipH="1">
              <a:off x="2707961" y="1243955"/>
              <a:ext cx="1423697" cy="3337606"/>
              <a:chOff x="7164717" y="1668932"/>
              <a:chExt cx="997546" cy="2338569"/>
            </a:xfrm>
          </p:grpSpPr>
          <p:sp>
            <p:nvSpPr>
              <p:cNvPr id="4461" name="Google Shape;4461;p203"/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rect b="b" l="l" r="r" t="t"/>
                <a:pathLst>
                  <a:path extrusionOk="0" h="54822" w="23385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2" name="Google Shape;4462;p203"/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rect b="b" l="l" r="r" t="t"/>
                <a:pathLst>
                  <a:path extrusionOk="0" h="432" w="18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3" name="Google Shape;4463;p203"/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rect b="b" l="l" r="r" t="t"/>
                <a:pathLst>
                  <a:path extrusionOk="0" h="165" w="269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4" name="Google Shape;4464;p203"/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rect b="b" l="l" r="r" t="t"/>
                <a:pathLst>
                  <a:path extrusionOk="0" h="269" w="165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5" name="Google Shape;4465;p203"/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rect b="b" l="l" r="r" t="t"/>
                <a:pathLst>
                  <a:path extrusionOk="0" h="165" w="269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6" name="Google Shape;4466;p203"/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rect b="b" l="l" r="r" t="t"/>
                <a:pathLst>
                  <a:path extrusionOk="0" h="269" w="105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7" name="Google Shape;4467;p203"/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rect b="b" l="l" r="r" t="t"/>
                <a:pathLst>
                  <a:path extrusionOk="0" h="224" w="269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8" name="Google Shape;4468;p203"/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rect b="b" l="l" r="r" t="t"/>
                <a:pathLst>
                  <a:path extrusionOk="0" h="269" w="165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69" name="Google Shape;4469;p203"/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rect b="b" l="l" r="r" t="t"/>
                <a:pathLst>
                  <a:path extrusionOk="0" h="268" w="105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0" name="Google Shape;4470;p203"/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rect b="b" l="l" r="r" t="t"/>
                <a:pathLst>
                  <a:path extrusionOk="0" h="284" w="12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1" name="Google Shape;4471;p203"/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rect b="b" l="l" r="r" t="t"/>
                <a:pathLst>
                  <a:path extrusionOk="0" h="269" w="12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2" name="Google Shape;4472;p203"/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rect b="b" l="l" r="r" t="t"/>
                <a:pathLst>
                  <a:path extrusionOk="0" h="225" w="165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3" name="Google Shape;4473;p203"/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rect b="b" l="l" r="r" t="t"/>
                <a:pathLst>
                  <a:path extrusionOk="0" h="611" w="552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4" name="Google Shape;4474;p203"/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rect b="b" l="l" r="r" t="t"/>
                <a:pathLst>
                  <a:path extrusionOk="0" h="671" w="671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5" name="Google Shape;4475;p203"/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rect b="b" l="l" r="r" t="t"/>
                <a:pathLst>
                  <a:path extrusionOk="0" h="46" w="508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6" name="Google Shape;4476;p203"/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rect b="b" l="l" r="r" t="t"/>
                <a:pathLst>
                  <a:path extrusionOk="0" h="328" w="164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7" name="Google Shape;4477;p203"/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rect b="b" l="l" r="r" t="t"/>
                <a:pathLst>
                  <a:path extrusionOk="0" h="284" w="165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8" name="Google Shape;4478;p203"/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rect b="b" l="l" r="r" t="t"/>
                <a:pathLst>
                  <a:path extrusionOk="0" h="225" w="165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79" name="Google Shape;4479;p203"/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rect b="b" l="l" r="r" t="t"/>
                <a:pathLst>
                  <a:path extrusionOk="0" h="209" w="18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0" name="Google Shape;4480;p203"/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rect b="b" l="l" r="r" t="t"/>
                <a:pathLst>
                  <a:path extrusionOk="0" h="209" w="165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1" name="Google Shape;4481;p203"/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rect b="b" l="l" r="r" t="t"/>
                <a:pathLst>
                  <a:path extrusionOk="0" h="26957" w="18726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2" name="Google Shape;4482;p203"/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rect b="b" l="l" r="r" t="t"/>
                <a:pathLst>
                  <a:path extrusionOk="0" h="24397" w="1624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3" name="Google Shape;4483;p203"/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rect b="b" l="l" r="r" t="t"/>
                <a:pathLst>
                  <a:path extrusionOk="0" h="17535" w="7458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4" name="Google Shape;4484;p203"/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rect b="b" l="l" r="r" t="t"/>
                <a:pathLst>
                  <a:path extrusionOk="0" h="14216" w="4958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5" name="Google Shape;4485;p203"/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rect b="b" l="l" r="r" t="t"/>
                <a:pathLst>
                  <a:path extrusionOk="0" h="7592" w="4184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6" name="Google Shape;4486;p203"/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rect b="b" l="l" r="r" t="t"/>
                <a:pathLst>
                  <a:path extrusionOk="0" h="3470" w="3678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7" name="Google Shape;4487;p203"/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rect b="b" l="l" r="r" t="t"/>
                <a:pathLst>
                  <a:path extrusionOk="0" h="1191" w="2338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8" name="Google Shape;4488;p203"/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rect b="b" l="l" r="r" t="t"/>
                <a:pathLst>
                  <a:path extrusionOk="0" h="1415" w="2874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89" name="Google Shape;4489;p203"/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rect b="b" l="l" r="r" t="t"/>
                <a:pathLst>
                  <a:path extrusionOk="0" h="298" w="284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0" name="Google Shape;4490;p203"/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rect b="b" l="l" r="r" t="t"/>
                <a:pathLst>
                  <a:path extrusionOk="0" h="462" w="106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1" name="Google Shape;4491;p203"/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rect b="b" l="l" r="r" t="t"/>
                <a:pathLst>
                  <a:path extrusionOk="0" h="46" w="448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2" name="Google Shape;4492;p203"/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rect b="b" l="l" r="r" t="t"/>
                <a:pathLst>
                  <a:path extrusionOk="0" h="343" w="165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3" name="Google Shape;4493;p203"/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rect b="b" l="l" r="r" t="t"/>
                <a:pathLst>
                  <a:path extrusionOk="0" h="61" w="403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4" name="Google Shape;4494;p203"/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rect b="b" l="l" r="r" t="t"/>
                <a:pathLst>
                  <a:path extrusionOk="0" h="46" w="418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5" name="Google Shape;4495;p203"/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rect b="b" l="l" r="r" t="t"/>
                <a:pathLst>
                  <a:path extrusionOk="0" h="46" w="328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6" name="Google Shape;4496;p203"/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rect b="b" l="l" r="r" t="t"/>
                <a:pathLst>
                  <a:path extrusionOk="0" h="60" w="343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7" name="Google Shape;4497;p203"/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rect b="b" l="l" r="r" t="t"/>
                <a:pathLst>
                  <a:path extrusionOk="0" h="46" w="328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8" name="Google Shape;4498;p203"/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rect b="b" l="l" r="r" t="t"/>
                <a:pathLst>
                  <a:path extrusionOk="0" h="46" w="343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499" name="Google Shape;4499;p203"/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rect b="b" l="l" r="r" t="t"/>
                <a:pathLst>
                  <a:path extrusionOk="0" h="106" w="284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0" name="Google Shape;4500;p203"/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rect b="b" l="l" r="r" t="t"/>
                <a:pathLst>
                  <a:path extrusionOk="0" h="269" w="12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1" name="Google Shape;4501;p203"/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rect b="b" l="l" r="r" t="t"/>
                <a:pathLst>
                  <a:path extrusionOk="0" h="209" w="179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2" name="Google Shape;4502;p203"/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rect b="b" l="l" r="r" t="t"/>
                <a:pathLst>
                  <a:path extrusionOk="0" h="60" w="344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3" name="Google Shape;4503;p203"/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rect b="b" l="l" r="r" t="t"/>
                <a:pathLst>
                  <a:path extrusionOk="0" h="60" w="344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4" name="Google Shape;4504;p203"/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rect b="b" l="l" r="r" t="t"/>
                <a:pathLst>
                  <a:path extrusionOk="0" h="284" w="12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5" name="Google Shape;4505;p203"/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rect b="b" l="l" r="r" t="t"/>
                <a:pathLst>
                  <a:path extrusionOk="0" h="2234" w="1504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6" name="Google Shape;4506;p203"/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rect b="b" l="l" r="r" t="t"/>
                <a:pathLst>
                  <a:path extrusionOk="0" h="269" w="12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7" name="Google Shape;4507;p203"/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rect b="b" l="l" r="r" t="t"/>
                <a:pathLst>
                  <a:path extrusionOk="0" h="522" w="31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8" name="Google Shape;4508;p203"/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rect b="b" l="l" r="r" t="t"/>
                <a:pathLst>
                  <a:path extrusionOk="0" h="224" w="31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09" name="Google Shape;4509;p203"/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rect b="b" l="l" r="r" t="t"/>
                <a:pathLst>
                  <a:path extrusionOk="0" h="180" w="9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510" name="Google Shape;4510;p203"/>
            <p:cNvGrpSpPr/>
            <p:nvPr/>
          </p:nvGrpSpPr>
          <p:grpSpPr>
            <a:xfrm>
              <a:off x="1158230" y="1244472"/>
              <a:ext cx="1423697" cy="3337606"/>
              <a:chOff x="7164717" y="1668932"/>
              <a:chExt cx="997546" cy="2338569"/>
            </a:xfrm>
          </p:grpSpPr>
          <p:sp>
            <p:nvSpPr>
              <p:cNvPr id="4511" name="Google Shape;4511;p203"/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rect b="b" l="l" r="r" t="t"/>
                <a:pathLst>
                  <a:path extrusionOk="0" h="54822" w="23385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2" name="Google Shape;4512;p203"/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rect b="b" l="l" r="r" t="t"/>
                <a:pathLst>
                  <a:path extrusionOk="0" h="432" w="18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3" name="Google Shape;4513;p203"/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rect b="b" l="l" r="r" t="t"/>
                <a:pathLst>
                  <a:path extrusionOk="0" h="165" w="269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4" name="Google Shape;4514;p203"/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rect b="b" l="l" r="r" t="t"/>
                <a:pathLst>
                  <a:path extrusionOk="0" h="269" w="165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5" name="Google Shape;4515;p203"/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rect b="b" l="l" r="r" t="t"/>
                <a:pathLst>
                  <a:path extrusionOk="0" h="165" w="269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6" name="Google Shape;4516;p203"/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rect b="b" l="l" r="r" t="t"/>
                <a:pathLst>
                  <a:path extrusionOk="0" h="269" w="105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7" name="Google Shape;4517;p203"/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rect b="b" l="l" r="r" t="t"/>
                <a:pathLst>
                  <a:path extrusionOk="0" h="224" w="269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8" name="Google Shape;4518;p203"/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rect b="b" l="l" r="r" t="t"/>
                <a:pathLst>
                  <a:path extrusionOk="0" h="269" w="165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9" name="Google Shape;4519;p203"/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rect b="b" l="l" r="r" t="t"/>
                <a:pathLst>
                  <a:path extrusionOk="0" h="268" w="105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0" name="Google Shape;4520;p203"/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rect b="b" l="l" r="r" t="t"/>
                <a:pathLst>
                  <a:path extrusionOk="0" h="284" w="12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1" name="Google Shape;4521;p203"/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rect b="b" l="l" r="r" t="t"/>
                <a:pathLst>
                  <a:path extrusionOk="0" h="269" w="12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2" name="Google Shape;4522;p203"/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rect b="b" l="l" r="r" t="t"/>
                <a:pathLst>
                  <a:path extrusionOk="0" h="225" w="165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3" name="Google Shape;4523;p203"/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rect b="b" l="l" r="r" t="t"/>
                <a:pathLst>
                  <a:path extrusionOk="0" h="611" w="552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4" name="Google Shape;4524;p203"/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rect b="b" l="l" r="r" t="t"/>
                <a:pathLst>
                  <a:path extrusionOk="0" h="671" w="671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5" name="Google Shape;4525;p203"/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rect b="b" l="l" r="r" t="t"/>
                <a:pathLst>
                  <a:path extrusionOk="0" h="46" w="508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6" name="Google Shape;4526;p203"/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rect b="b" l="l" r="r" t="t"/>
                <a:pathLst>
                  <a:path extrusionOk="0" h="328" w="164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7" name="Google Shape;4527;p203"/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rect b="b" l="l" r="r" t="t"/>
                <a:pathLst>
                  <a:path extrusionOk="0" h="284" w="165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8" name="Google Shape;4528;p203"/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rect b="b" l="l" r="r" t="t"/>
                <a:pathLst>
                  <a:path extrusionOk="0" h="225" w="165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9" name="Google Shape;4529;p203"/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rect b="b" l="l" r="r" t="t"/>
                <a:pathLst>
                  <a:path extrusionOk="0" h="209" w="18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0" name="Google Shape;4530;p203"/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rect b="b" l="l" r="r" t="t"/>
                <a:pathLst>
                  <a:path extrusionOk="0" h="209" w="165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1" name="Google Shape;4531;p203"/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rect b="b" l="l" r="r" t="t"/>
                <a:pathLst>
                  <a:path extrusionOk="0" h="26957" w="18726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2" name="Google Shape;4532;p203"/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rect b="b" l="l" r="r" t="t"/>
                <a:pathLst>
                  <a:path extrusionOk="0" h="24397" w="1624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3" name="Google Shape;4533;p203"/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rect b="b" l="l" r="r" t="t"/>
                <a:pathLst>
                  <a:path extrusionOk="0" h="17535" w="7458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4" name="Google Shape;4534;p203"/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rect b="b" l="l" r="r" t="t"/>
                <a:pathLst>
                  <a:path extrusionOk="0" h="14216" w="4958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5" name="Google Shape;4535;p203"/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rect b="b" l="l" r="r" t="t"/>
                <a:pathLst>
                  <a:path extrusionOk="0" h="7592" w="4184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6" name="Google Shape;4536;p203"/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rect b="b" l="l" r="r" t="t"/>
                <a:pathLst>
                  <a:path extrusionOk="0" h="3470" w="3678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7" name="Google Shape;4537;p203"/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rect b="b" l="l" r="r" t="t"/>
                <a:pathLst>
                  <a:path extrusionOk="0" h="1191" w="2338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8" name="Google Shape;4538;p203"/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rect b="b" l="l" r="r" t="t"/>
                <a:pathLst>
                  <a:path extrusionOk="0" h="1415" w="2874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9" name="Google Shape;4539;p203"/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rect b="b" l="l" r="r" t="t"/>
                <a:pathLst>
                  <a:path extrusionOk="0" h="298" w="284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0" name="Google Shape;4540;p203"/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rect b="b" l="l" r="r" t="t"/>
                <a:pathLst>
                  <a:path extrusionOk="0" h="462" w="106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1" name="Google Shape;4541;p203"/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rect b="b" l="l" r="r" t="t"/>
                <a:pathLst>
                  <a:path extrusionOk="0" h="46" w="448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2" name="Google Shape;4542;p203"/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rect b="b" l="l" r="r" t="t"/>
                <a:pathLst>
                  <a:path extrusionOk="0" h="343" w="165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3" name="Google Shape;4543;p203"/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rect b="b" l="l" r="r" t="t"/>
                <a:pathLst>
                  <a:path extrusionOk="0" h="61" w="403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4" name="Google Shape;4544;p203"/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rect b="b" l="l" r="r" t="t"/>
                <a:pathLst>
                  <a:path extrusionOk="0" h="46" w="418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5" name="Google Shape;4545;p203"/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rect b="b" l="l" r="r" t="t"/>
                <a:pathLst>
                  <a:path extrusionOk="0" h="46" w="328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6" name="Google Shape;4546;p203"/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rect b="b" l="l" r="r" t="t"/>
                <a:pathLst>
                  <a:path extrusionOk="0" h="60" w="343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7" name="Google Shape;4547;p203"/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rect b="b" l="l" r="r" t="t"/>
                <a:pathLst>
                  <a:path extrusionOk="0" h="46" w="328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8" name="Google Shape;4548;p203"/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rect b="b" l="l" r="r" t="t"/>
                <a:pathLst>
                  <a:path extrusionOk="0" h="46" w="343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9" name="Google Shape;4549;p203"/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rect b="b" l="l" r="r" t="t"/>
                <a:pathLst>
                  <a:path extrusionOk="0" h="106" w="284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0" name="Google Shape;4550;p203"/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rect b="b" l="l" r="r" t="t"/>
                <a:pathLst>
                  <a:path extrusionOk="0" h="269" w="12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1" name="Google Shape;4551;p203"/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rect b="b" l="l" r="r" t="t"/>
                <a:pathLst>
                  <a:path extrusionOk="0" h="209" w="179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2" name="Google Shape;4552;p203"/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rect b="b" l="l" r="r" t="t"/>
                <a:pathLst>
                  <a:path extrusionOk="0" h="60" w="344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3" name="Google Shape;4553;p203"/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rect b="b" l="l" r="r" t="t"/>
                <a:pathLst>
                  <a:path extrusionOk="0" h="60" w="344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4" name="Google Shape;4554;p203"/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rect b="b" l="l" r="r" t="t"/>
                <a:pathLst>
                  <a:path extrusionOk="0" h="284" w="12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5" name="Google Shape;4555;p203"/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rect b="b" l="l" r="r" t="t"/>
                <a:pathLst>
                  <a:path extrusionOk="0" h="2234" w="1504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6" name="Google Shape;4556;p203"/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rect b="b" l="l" r="r" t="t"/>
                <a:pathLst>
                  <a:path extrusionOk="0" h="269" w="12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7" name="Google Shape;4557;p203"/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rect b="b" l="l" r="r" t="t"/>
                <a:pathLst>
                  <a:path extrusionOk="0" h="522" w="31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8" name="Google Shape;4558;p203"/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rect b="b" l="l" r="r" t="t"/>
                <a:pathLst>
                  <a:path extrusionOk="0" h="224" w="31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9" name="Google Shape;4559;p203"/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rect b="b" l="l" r="r" t="t"/>
                <a:pathLst>
                  <a:path extrusionOk="0" h="180" w="9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560" name="Google Shape;4560;p203"/>
          <p:cNvSpPr txBox="1"/>
          <p:nvPr/>
        </p:nvSpPr>
        <p:spPr>
          <a:xfrm>
            <a:off x="6281775" y="347925"/>
            <a:ext cx="1279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02</a:t>
            </a:r>
            <a:endParaRPr/>
          </a:p>
        </p:txBody>
      </p:sp>
      <p:pic>
        <p:nvPicPr>
          <p:cNvPr id="4561" name="Google Shape;4561;p203" title="08b3c2a8-211f-4fdb-a581-60244ad34cd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650" y="229838"/>
            <a:ext cx="4683825" cy="468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5" name="Shape 4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6" name="Google Shape;4566;p204"/>
          <p:cNvSpPr txBox="1"/>
          <p:nvPr>
            <p:ph idx="15" type="ctrTitle"/>
          </p:nvPr>
        </p:nvSpPr>
        <p:spPr>
          <a:xfrm>
            <a:off x="433227" y="202550"/>
            <a:ext cx="32223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Data Augmentation (+)</a:t>
            </a:r>
            <a:endParaRPr/>
          </a:p>
        </p:txBody>
      </p:sp>
      <p:sp>
        <p:nvSpPr>
          <p:cNvPr id="4567" name="Google Shape;4567;p204"/>
          <p:cNvSpPr txBox="1"/>
          <p:nvPr>
            <p:ph idx="5" type="subTitle"/>
          </p:nvPr>
        </p:nvSpPr>
        <p:spPr>
          <a:xfrm flipH="1">
            <a:off x="481500" y="760800"/>
            <a:ext cx="6054000" cy="3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 Light"/>
              <a:buChar char="●"/>
            </a:pPr>
            <a:r>
              <a:rPr lang="en">
                <a:solidFill>
                  <a:schemeClr val="dk1"/>
                </a:solidFill>
              </a:rPr>
              <a:t>TorchIO:</a:t>
            </a:r>
            <a:endParaRPr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Random noise</a:t>
            </a:r>
            <a:endParaRPr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Random blur</a:t>
            </a:r>
            <a:endParaRPr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Random motion</a:t>
            </a:r>
            <a:endParaRPr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Mix of the above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 Light"/>
              <a:buChar char="●"/>
            </a:pPr>
            <a:r>
              <a:rPr lang="en">
                <a:solidFill>
                  <a:schemeClr val="dk1"/>
                </a:solidFill>
              </a:rPr>
              <a:t>Canny Edge Detector:</a:t>
            </a:r>
            <a:endParaRPr>
              <a:solidFill>
                <a:schemeClr val="dk1"/>
              </a:solidFill>
            </a:endParaRPr>
          </a:p>
          <a:p>
            <a:pPr indent="-3175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Edge augmentation</a:t>
            </a:r>
            <a:endParaRPr>
              <a:solidFill>
                <a:schemeClr val="dk1"/>
              </a:solidFill>
            </a:endParaRPr>
          </a:p>
          <a:p>
            <a:pPr indent="-317500" lvl="1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  </a:t>
            </a:r>
            <a:endParaRPr>
              <a:solidFill>
                <a:schemeClr val="dk1"/>
              </a:solidFill>
            </a:endParaRPr>
          </a:p>
          <a:p>
            <a:pPr indent="-317500" lvl="1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4568" name="Google Shape;4568;p204"/>
          <p:cNvPicPr preferRelativeResize="0"/>
          <p:nvPr/>
        </p:nvPicPr>
        <p:blipFill rotWithShape="1">
          <a:blip r:embed="rId3">
            <a:alphaModFix/>
          </a:blip>
          <a:srcRect b="0" l="0" r="0" t="9469"/>
          <a:stretch/>
        </p:blipFill>
        <p:spPr>
          <a:xfrm>
            <a:off x="3797575" y="832075"/>
            <a:ext cx="4885774" cy="162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569" name="Google Shape;4569;p204"/>
          <p:cNvPicPr preferRelativeResize="0"/>
          <p:nvPr/>
        </p:nvPicPr>
        <p:blipFill rotWithShape="1">
          <a:blip r:embed="rId4">
            <a:alphaModFix/>
          </a:blip>
          <a:srcRect b="0" l="0" r="0" t="10905"/>
          <a:stretch/>
        </p:blipFill>
        <p:spPr>
          <a:xfrm>
            <a:off x="3758314" y="2681850"/>
            <a:ext cx="4964311" cy="16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rain Surgery XL by Slidesgo">
  <a:themeElements>
    <a:clrScheme name="Simple Light">
      <a:dk1>
        <a:srgbClr val="344372"/>
      </a:dk1>
      <a:lt1>
        <a:srgbClr val="5379A7"/>
      </a:lt1>
      <a:dk2>
        <a:srgbClr val="9EC5F3"/>
      </a:dk2>
      <a:lt2>
        <a:srgbClr val="FFFFFF"/>
      </a:lt2>
      <a:accent1>
        <a:srgbClr val="344372"/>
      </a:accent1>
      <a:accent2>
        <a:srgbClr val="5379A7"/>
      </a:accent2>
      <a:accent3>
        <a:srgbClr val="9EC5F3"/>
      </a:accent3>
      <a:accent4>
        <a:srgbClr val="FFFFFF"/>
      </a:accent4>
      <a:accent5>
        <a:srgbClr val="344372"/>
      </a:accent5>
      <a:accent6>
        <a:srgbClr val="5379A7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Brain Surgery XL by Slidesgo">
  <a:themeElements>
    <a:clrScheme name="Simple Light">
      <a:dk1>
        <a:srgbClr val="344372"/>
      </a:dk1>
      <a:lt1>
        <a:srgbClr val="5379A7"/>
      </a:lt1>
      <a:dk2>
        <a:srgbClr val="9EC5F3"/>
      </a:dk2>
      <a:lt2>
        <a:srgbClr val="FFFFFF"/>
      </a:lt2>
      <a:accent1>
        <a:srgbClr val="344372"/>
      </a:accent1>
      <a:accent2>
        <a:srgbClr val="5379A7"/>
      </a:accent2>
      <a:accent3>
        <a:srgbClr val="9EC5F3"/>
      </a:accent3>
      <a:accent4>
        <a:srgbClr val="FFFFFF"/>
      </a:accent4>
      <a:accent5>
        <a:srgbClr val="344372"/>
      </a:accent5>
      <a:accent6>
        <a:srgbClr val="5379A7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Brain Surgery XL by Slidesgo">
  <a:themeElements>
    <a:clrScheme name="Simple Light">
      <a:dk1>
        <a:srgbClr val="344372"/>
      </a:dk1>
      <a:lt1>
        <a:srgbClr val="5379A7"/>
      </a:lt1>
      <a:dk2>
        <a:srgbClr val="9EC5F3"/>
      </a:dk2>
      <a:lt2>
        <a:srgbClr val="FFFFFF"/>
      </a:lt2>
      <a:accent1>
        <a:srgbClr val="344372"/>
      </a:accent1>
      <a:accent2>
        <a:srgbClr val="5379A7"/>
      </a:accent2>
      <a:accent3>
        <a:srgbClr val="9EC5F3"/>
      </a:accent3>
      <a:accent4>
        <a:srgbClr val="FFFFFF"/>
      </a:accent4>
      <a:accent5>
        <a:srgbClr val="344372"/>
      </a:accent5>
      <a:accent6>
        <a:srgbClr val="5379A7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